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2" r:id="rId3"/>
    <p:sldId id="346" r:id="rId4"/>
    <p:sldId id="264" r:id="rId5"/>
    <p:sldId id="273" r:id="rId6"/>
    <p:sldId id="266" r:id="rId7"/>
    <p:sldId id="330" r:id="rId8"/>
    <p:sldId id="327" r:id="rId9"/>
    <p:sldId id="256" r:id="rId10"/>
    <p:sldId id="334" r:id="rId11"/>
    <p:sldId id="335" r:id="rId12"/>
    <p:sldId id="338" r:id="rId13"/>
    <p:sldId id="336" r:id="rId14"/>
    <p:sldId id="337" r:id="rId15"/>
    <p:sldId id="274" r:id="rId16"/>
    <p:sldId id="286" r:id="rId17"/>
    <p:sldId id="287" r:id="rId18"/>
    <p:sldId id="278" r:id="rId19"/>
    <p:sldId id="279" r:id="rId20"/>
    <p:sldId id="313" r:id="rId21"/>
    <p:sldId id="291" r:id="rId22"/>
    <p:sldId id="322" r:id="rId23"/>
    <p:sldId id="282" r:id="rId24"/>
    <p:sldId id="312" r:id="rId25"/>
    <p:sldId id="345" r:id="rId26"/>
    <p:sldId id="350" r:id="rId27"/>
    <p:sldId id="288" r:id="rId28"/>
    <p:sldId id="294" r:id="rId29"/>
    <p:sldId id="293" r:id="rId30"/>
    <p:sldId id="323" r:id="rId31"/>
    <p:sldId id="283" r:id="rId32"/>
    <p:sldId id="314" r:id="rId33"/>
    <p:sldId id="347" r:id="rId34"/>
    <p:sldId id="348" r:id="rId35"/>
    <p:sldId id="289" r:id="rId36"/>
    <p:sldId id="296" r:id="rId37"/>
    <p:sldId id="297" r:id="rId38"/>
    <p:sldId id="284" r:id="rId39"/>
    <p:sldId id="301" r:id="rId40"/>
    <p:sldId id="341" r:id="rId41"/>
    <p:sldId id="290" r:id="rId42"/>
    <p:sldId id="299" r:id="rId43"/>
    <p:sldId id="300" r:id="rId44"/>
    <p:sldId id="326" r:id="rId45"/>
    <p:sldId id="285" r:id="rId46"/>
    <p:sldId id="307" r:id="rId47"/>
    <p:sldId id="315" r:id="rId48"/>
    <p:sldId id="302" r:id="rId49"/>
    <p:sldId id="325" r:id="rId50"/>
    <p:sldId id="305" r:id="rId51"/>
    <p:sldId id="311" r:id="rId52"/>
    <p:sldId id="303" r:id="rId53"/>
    <p:sldId id="324" r:id="rId54"/>
    <p:sldId id="306" r:id="rId55"/>
    <p:sldId id="310" r:id="rId56"/>
    <p:sldId id="342" r:id="rId57"/>
    <p:sldId id="343" r:id="rId58"/>
    <p:sldId id="339" r:id="rId59"/>
    <p:sldId id="332" r:id="rId60"/>
    <p:sldId id="331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8FCF"/>
    <a:srgbClr val="F67280"/>
    <a:srgbClr val="FEE0DA"/>
    <a:srgbClr val="C06C84"/>
    <a:srgbClr val="FF9999"/>
    <a:srgbClr val="D1B6CB"/>
    <a:srgbClr val="355C7D"/>
    <a:srgbClr val="FF99CC"/>
    <a:srgbClr val="FDC9BF"/>
    <a:srgbClr val="EDC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5202" autoAdjust="0"/>
  </p:normalViewPr>
  <p:slideViewPr>
    <p:cSldViewPr snapToGrid="0">
      <p:cViewPr varScale="1">
        <p:scale>
          <a:sx n="85" d="100"/>
          <a:sy n="85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3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47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BBEC8-22E9-4B44-885A-EED96F413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46845B-0EFA-4541-82C7-3261AF0F9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C0CD3-534E-4444-8DE8-A10A7E1E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85DF2-A94F-48F2-B48A-12B68B4E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014D8-C8CA-4352-8DB8-C5BB05D0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201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4DF50-5D39-4074-BA15-BDA4CFD6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B9FB1-8CAE-478E-A770-547492A59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3ABFC-43B0-40AE-BC06-AA4F9FB1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51953-3C0F-46C9-B56B-B77D30C1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8B8E6-CF49-4790-892F-C7423852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28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10394-7B48-432C-8979-7E3499A9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C2680-561E-4E48-B45A-6ACEAD91E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B58D4-5E57-483F-BA26-4397A2EE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49760-5CCB-417C-A5E8-25C30EBE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B603E-B9E3-4C3D-8409-6244FFC7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47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78139-8A2B-4FCC-B648-DEE6314C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9BC752-ADEF-49C1-B1A7-688B06E97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89BA03-F60F-4AD0-94D6-14A7B98C8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D494B6-BE93-4302-9E6E-E959A472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03EDD9-A2DD-494D-9798-BDF3D3FC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A85B-C1A7-49BB-BCEB-D438F2EF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710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5FE41-4BF8-48EF-AA04-65D263BB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1DA4E6-163B-4479-9222-2A9F57F2F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7474CA-55D1-49AF-B854-1B2792728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290641-9BE6-4B50-8DE3-6F1D89844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0F5C1C-0584-4F03-8B5B-352CD63B1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7F44A2-8EBD-4A38-809A-BF88EE3E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136B48-3A25-4609-99C8-36D657A6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AAE246-50F0-493D-8FA9-56DD472C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2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25059-7801-4E7E-8448-FCF92F00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1BCB6B-9082-4A64-9ED8-8E6BA7E8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769C8F-4104-4935-877D-0E510BD6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FBC743-0E56-418D-BAA8-E30AB90B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383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1E8B5C-D175-4EA2-BAC3-A9183BBFF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CB26F3-7F77-4BAD-87D4-6BAE2E0E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2E659-FEBF-4C87-993B-E0CC4DD6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861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27754-ACBE-4AB8-8ED6-DBB6A536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8CCDC-485A-4033-BC2A-F6F78AF5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3A9DE3-4750-4882-A962-FAB3BBCFC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441D38-1D95-49AC-9E05-2C2D57115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9F41DA-DDB1-4671-99E9-D04E9C83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C95B9-0F1D-4E74-847B-CA806575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21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48ACA-E49F-41C7-A394-027E58AE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010124-8259-4BD7-9072-C82D88A17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0A3FF2-8CBB-422D-BE1C-09857FC61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4A8AB8-ADFA-4456-BB56-75439947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165525-550D-4DA1-8C7F-ED25D4D4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FCAD8E-5DFD-4A58-BF1F-21360B11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72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59B36-0A5E-4557-9CEC-328FBDB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0E9ED-3E8B-4728-929B-8A664AE5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80B216-03ED-4883-BB5E-958021EA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48B3DF-443D-4521-961E-5E2E43B7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678E00-762C-4F8C-B6EB-3348F3F1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3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00149D-EE4A-4594-9CE1-AD801BAC5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5190F9-4BDC-452A-B926-BBB1C5410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D9C9D-0887-42BB-8E2D-38B3A7FE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E9738-99BB-49D3-BB5A-661D7A9D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454D1F-9ECF-4DF1-9BE8-B04A4BB0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3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7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0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8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7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2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6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8DF492-91AF-455C-B355-D1B77AE9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CAC3E-1772-4134-BB42-F80EE7426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BDEE0-CD48-4DAC-B230-27D90DC83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F2E08-3B48-41E1-B5BC-E95EE94B96B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0A653-0EF0-44FB-9AB0-7BB7C8F42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364DE-FD46-4C11-A06F-D27E90637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04F80-CD16-4EBD-B192-0EBD72F82F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8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B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9495" y="-41863"/>
            <a:ext cx="7672336" cy="3399405"/>
            <a:chOff x="6944243" y="-62794"/>
            <a:chExt cx="11508504" cy="5099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4243" y="-62794"/>
              <a:ext cx="11508504" cy="50991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01134" y="2427526"/>
            <a:ext cx="6779349" cy="18983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8867" kern="0" spc="-333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프레젠테이션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1134" y="3937681"/>
            <a:ext cx="6240697" cy="11600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defTabSz="609630" latinLnBrk="0"/>
            <a:r>
              <a:rPr lang="en-US" sz="2667" kern="0" spc="-67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2030년 비즈니스 성과를 토대로 보고서를</a:t>
            </a:r>
          </a:p>
          <a:p>
            <a:pPr algn="just" defTabSz="609630" latinLnBrk="0"/>
            <a:r>
              <a:rPr lang="en-US" sz="2667" kern="0" spc="-67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작성하였습니다.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1372" y="1818287"/>
            <a:ext cx="4936015" cy="116549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 defTabSz="609630" latinLnBrk="0"/>
            <a:r>
              <a:rPr lang="en-US" sz="5800" kern="0" spc="-200" dirty="0">
                <a:solidFill>
                  <a:srgbClr val="FFFFFF"/>
                </a:solidFill>
                <a:latin typeface="에스코어 드림 4" pitchFamily="34" charset="0"/>
                <a:cs typeface="에스코어 드림 4" pitchFamily="34" charset="0"/>
              </a:rPr>
              <a:t>비즈니스성과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11196AF5-5C98-4DD9-BAE3-C91618AADE88}"/>
              </a:ext>
            </a:extLst>
          </p:cNvPr>
          <p:cNvGrpSpPr/>
          <p:nvPr/>
        </p:nvGrpSpPr>
        <p:grpSpPr>
          <a:xfrm>
            <a:off x="-2" y="0"/>
            <a:ext cx="12192001" cy="6858000"/>
            <a:chOff x="-5564246" y="-369484"/>
            <a:chExt cx="19081873" cy="10652358"/>
          </a:xfrm>
          <a:effectLst>
            <a:outerShdw blurRad="50800" dist="50800" dir="5400000" algn="ctr" rotWithShape="0">
              <a:srgbClr val="7F8FCF"/>
            </a:outerShdw>
          </a:effectLst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620A2AD6-CD9C-4E02-9A1B-8684225EA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564246" y="-369484"/>
              <a:ext cx="19081873" cy="1065235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82A29A-D13A-400E-84E2-7A2A048A357A}"/>
              </a:ext>
            </a:extLst>
          </p:cNvPr>
          <p:cNvGrpSpPr/>
          <p:nvPr/>
        </p:nvGrpSpPr>
        <p:grpSpPr>
          <a:xfrm>
            <a:off x="3364352" y="4616290"/>
            <a:ext cx="5304657" cy="1259606"/>
            <a:chOff x="3568248" y="4418249"/>
            <a:chExt cx="5304657" cy="125960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BB6E3F-366D-4276-914B-199DC20CD684}"/>
                </a:ext>
              </a:extLst>
            </p:cNvPr>
            <p:cNvGrpSpPr/>
            <p:nvPr/>
          </p:nvGrpSpPr>
          <p:grpSpPr>
            <a:xfrm>
              <a:off x="3568248" y="4808940"/>
              <a:ext cx="5304657" cy="868915"/>
              <a:chOff x="4306641" y="3982158"/>
              <a:chExt cx="5304657" cy="86891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0F498A-8A6F-4770-9151-A2D5F093618E}"/>
                  </a:ext>
                </a:extLst>
              </p:cNvPr>
              <p:cNvSpPr txBox="1"/>
              <p:nvPr/>
            </p:nvSpPr>
            <p:spPr>
              <a:xfrm>
                <a:off x="4306641" y="3982158"/>
                <a:ext cx="307055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0" dirty="0">
                    <a:solidFill>
                      <a:schemeClr val="bg1"/>
                    </a:solidFill>
                    <a:effectLst>
                      <a:glow rad="127000">
                        <a:srgbClr val="F67280">
                          <a:alpha val="30000"/>
                        </a:srgbClr>
                      </a:glow>
                    </a:effectLst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FOREIGN</a:t>
                </a:r>
                <a:endParaRPr lang="ko-KR" altLang="en-US" sz="5000" dirty="0">
                  <a:solidFill>
                    <a:schemeClr val="bg1"/>
                  </a:solidFill>
                  <a:effectLst>
                    <a:glow rad="127000">
                      <a:srgbClr val="F67280">
                        <a:alpha val="30000"/>
                      </a:srgbClr>
                    </a:glo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387AC-FA2F-422D-AB04-B62EEA678410}"/>
                  </a:ext>
                </a:extLst>
              </p:cNvPr>
              <p:cNvSpPr txBox="1"/>
              <p:nvPr/>
            </p:nvSpPr>
            <p:spPr>
              <a:xfrm>
                <a:off x="7064498" y="3989299"/>
                <a:ext cx="25468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0" dirty="0">
                    <a:solidFill>
                      <a:schemeClr val="bg1"/>
                    </a:solidFill>
                    <a:effectLst>
                      <a:glow rad="127000">
                        <a:srgbClr val="F67280">
                          <a:alpha val="30000"/>
                        </a:srgbClr>
                      </a:glow>
                    </a:effectLst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LOVE</a:t>
                </a:r>
                <a:endParaRPr lang="ko-KR" altLang="en-US" sz="5000" dirty="0">
                  <a:solidFill>
                    <a:schemeClr val="bg1"/>
                  </a:solidFill>
                  <a:effectLst>
                    <a:glow rad="127000">
                      <a:srgbClr val="F67280">
                        <a:alpha val="30000"/>
                      </a:srgbClr>
                    </a:glo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F5BE70-1DEA-4E4E-B436-AED7432F88E7}"/>
                </a:ext>
              </a:extLst>
            </p:cNvPr>
            <p:cNvSpPr txBox="1"/>
            <p:nvPr/>
          </p:nvSpPr>
          <p:spPr>
            <a:xfrm>
              <a:off x="3625503" y="4418249"/>
              <a:ext cx="22571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교환학생  커뮤니티</a:t>
              </a:r>
            </a:p>
          </p:txBody>
        </p:sp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09F80D41-7911-4406-8A6D-B65341B386A4}"/>
              </a:ext>
            </a:extLst>
          </p:cNvPr>
          <p:cNvGrpSpPr/>
          <p:nvPr/>
        </p:nvGrpSpPr>
        <p:grpSpPr>
          <a:xfrm>
            <a:off x="8732981" y="1139161"/>
            <a:ext cx="1233452" cy="1037356"/>
            <a:chOff x="16224554" y="3406423"/>
            <a:chExt cx="1233452" cy="1037356"/>
          </a:xfrm>
        </p:grpSpPr>
        <p:grpSp>
          <p:nvGrpSpPr>
            <p:cNvPr id="27" name="그룹 1012">
              <a:extLst>
                <a:ext uri="{FF2B5EF4-FFF2-40B4-BE49-F238E27FC236}">
                  <a16:creationId xmlns:a16="http://schemas.microsoft.com/office/drawing/2014/main" id="{A44F0340-4D0B-40C6-B887-C57EA2C771D6}"/>
                </a:ext>
              </a:extLst>
            </p:cNvPr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0" name="Object 33">
                <a:extLst>
                  <a:ext uri="{FF2B5EF4-FFF2-40B4-BE49-F238E27FC236}">
                    <a16:creationId xmlns:a16="http://schemas.microsoft.com/office/drawing/2014/main" id="{CE9EA06C-CDDD-475B-9BE4-489241DFB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28" name="그룹 1013">
              <a:extLst>
                <a:ext uri="{FF2B5EF4-FFF2-40B4-BE49-F238E27FC236}">
                  <a16:creationId xmlns:a16="http://schemas.microsoft.com/office/drawing/2014/main" id="{C8EADF3C-7FEA-4A81-852F-390F4CE6E574}"/>
                </a:ext>
              </a:extLst>
            </p:cNvPr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29" name="Object 36">
                <a:extLst>
                  <a:ext uri="{FF2B5EF4-FFF2-40B4-BE49-F238E27FC236}">
                    <a16:creationId xmlns:a16="http://schemas.microsoft.com/office/drawing/2014/main" id="{96257D17-BB4D-4043-8430-8FD776E1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901E80D4-29E7-429A-BFF6-88FADD2B3180}"/>
              </a:ext>
            </a:extLst>
          </p:cNvPr>
          <p:cNvGrpSpPr/>
          <p:nvPr/>
        </p:nvGrpSpPr>
        <p:grpSpPr>
          <a:xfrm>
            <a:off x="1695585" y="2668103"/>
            <a:ext cx="1101230" cy="1314105"/>
            <a:chOff x="3475173" y="1605768"/>
            <a:chExt cx="1101230" cy="1314105"/>
          </a:xfrm>
        </p:grpSpPr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791ADE24-B1C7-4921-9C5E-DB6D872C047D}"/>
                </a:ext>
              </a:extLst>
            </p:cNvPr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35" name="Object 17">
                <a:extLst>
                  <a:ext uri="{FF2B5EF4-FFF2-40B4-BE49-F238E27FC236}">
                    <a16:creationId xmlns:a16="http://schemas.microsoft.com/office/drawing/2014/main" id="{796EF38E-BF94-4EF6-9E49-8B5C087D3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33" name="그룹 1007">
              <a:extLst>
                <a:ext uri="{FF2B5EF4-FFF2-40B4-BE49-F238E27FC236}">
                  <a16:creationId xmlns:a16="http://schemas.microsoft.com/office/drawing/2014/main" id="{CAB7B36B-7467-43E5-8304-60904846A851}"/>
                </a:ext>
              </a:extLst>
            </p:cNvPr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34" name="Object 20">
                <a:extLst>
                  <a:ext uri="{FF2B5EF4-FFF2-40B4-BE49-F238E27FC236}">
                    <a16:creationId xmlns:a16="http://schemas.microsoft.com/office/drawing/2014/main" id="{1D26F484-56FF-4410-9DFC-069BE8C5B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36" name="그룹 1005">
            <a:extLst>
              <a:ext uri="{FF2B5EF4-FFF2-40B4-BE49-F238E27FC236}">
                <a16:creationId xmlns:a16="http://schemas.microsoft.com/office/drawing/2014/main" id="{B9F10F0A-4852-4C4F-9590-395E45ACEC81}"/>
              </a:ext>
            </a:extLst>
          </p:cNvPr>
          <p:cNvGrpSpPr/>
          <p:nvPr/>
        </p:nvGrpSpPr>
        <p:grpSpPr>
          <a:xfrm>
            <a:off x="3723338" y="1353169"/>
            <a:ext cx="1101230" cy="1314105"/>
            <a:chOff x="3475173" y="1605768"/>
            <a:chExt cx="1101230" cy="1314105"/>
          </a:xfrm>
        </p:grpSpPr>
        <p:grpSp>
          <p:nvGrpSpPr>
            <p:cNvPr id="37" name="그룹 1006">
              <a:extLst>
                <a:ext uri="{FF2B5EF4-FFF2-40B4-BE49-F238E27FC236}">
                  <a16:creationId xmlns:a16="http://schemas.microsoft.com/office/drawing/2014/main" id="{06728D74-4723-4066-A373-9F88DC1027FD}"/>
                </a:ext>
              </a:extLst>
            </p:cNvPr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40" name="Object 17">
                <a:extLst>
                  <a:ext uri="{FF2B5EF4-FFF2-40B4-BE49-F238E27FC236}">
                    <a16:creationId xmlns:a16="http://schemas.microsoft.com/office/drawing/2014/main" id="{61934B76-6B20-45A8-8FC5-863FF5ADD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38" name="그룹 1007">
              <a:extLst>
                <a:ext uri="{FF2B5EF4-FFF2-40B4-BE49-F238E27FC236}">
                  <a16:creationId xmlns:a16="http://schemas.microsoft.com/office/drawing/2014/main" id="{EF885DEA-2DAC-4D46-9BE0-7F8F6CEB501D}"/>
                </a:ext>
              </a:extLst>
            </p:cNvPr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39" name="Object 20">
                <a:extLst>
                  <a:ext uri="{FF2B5EF4-FFF2-40B4-BE49-F238E27FC236}">
                    <a16:creationId xmlns:a16="http://schemas.microsoft.com/office/drawing/2014/main" id="{D12ECED6-59F8-453F-AB8E-5B1F8711A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AE4EE9C4-015A-4EDB-8367-763A3A365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70" y="943090"/>
            <a:ext cx="3448370" cy="3448370"/>
          </a:xfrm>
          <a:prstGeom prst="rect">
            <a:avLst/>
          </a:prstGeom>
          <a:effectLst>
            <a:glow rad="127000">
              <a:srgbClr val="F67280">
                <a:alpha val="40000"/>
              </a:srgbClr>
            </a:glow>
          </a:effectLst>
        </p:spPr>
      </p:pic>
      <p:grpSp>
        <p:nvGrpSpPr>
          <p:cNvPr id="41" name="그룹 1011">
            <a:extLst>
              <a:ext uri="{FF2B5EF4-FFF2-40B4-BE49-F238E27FC236}">
                <a16:creationId xmlns:a16="http://schemas.microsoft.com/office/drawing/2014/main" id="{A73ADED0-7623-4D94-9803-863756DCA296}"/>
              </a:ext>
            </a:extLst>
          </p:cNvPr>
          <p:cNvGrpSpPr/>
          <p:nvPr/>
        </p:nvGrpSpPr>
        <p:grpSpPr>
          <a:xfrm>
            <a:off x="9239035" y="3526471"/>
            <a:ext cx="1233452" cy="1037356"/>
            <a:chOff x="16224554" y="3406423"/>
            <a:chExt cx="1233452" cy="1037356"/>
          </a:xfrm>
        </p:grpSpPr>
        <p:grpSp>
          <p:nvGrpSpPr>
            <p:cNvPr id="42" name="그룹 1012">
              <a:extLst>
                <a:ext uri="{FF2B5EF4-FFF2-40B4-BE49-F238E27FC236}">
                  <a16:creationId xmlns:a16="http://schemas.microsoft.com/office/drawing/2014/main" id="{EC19EE35-7F61-4FD3-BB88-0688B22B2F23}"/>
                </a:ext>
              </a:extLst>
            </p:cNvPr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45" name="Object 33">
                <a:extLst>
                  <a:ext uri="{FF2B5EF4-FFF2-40B4-BE49-F238E27FC236}">
                    <a16:creationId xmlns:a16="http://schemas.microsoft.com/office/drawing/2014/main" id="{245AFA24-0EE7-450C-B4CC-3B359D60A6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43" name="그룹 1013">
              <a:extLst>
                <a:ext uri="{FF2B5EF4-FFF2-40B4-BE49-F238E27FC236}">
                  <a16:creationId xmlns:a16="http://schemas.microsoft.com/office/drawing/2014/main" id="{C9E98F76-AA10-46AC-B37B-555A3CF6D4AE}"/>
                </a:ext>
              </a:extLst>
            </p:cNvPr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44" name="Object 36">
                <a:extLst>
                  <a:ext uri="{FF2B5EF4-FFF2-40B4-BE49-F238E27FC236}">
                    <a16:creationId xmlns:a16="http://schemas.microsoft.com/office/drawing/2014/main" id="{0C5E4EAF-82FF-4861-8015-7BE922680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46" name="그룹 1011">
            <a:extLst>
              <a:ext uri="{FF2B5EF4-FFF2-40B4-BE49-F238E27FC236}">
                <a16:creationId xmlns:a16="http://schemas.microsoft.com/office/drawing/2014/main" id="{0ADE2583-1BFC-49BF-9EA6-BCC0D85178D4}"/>
              </a:ext>
            </a:extLst>
          </p:cNvPr>
          <p:cNvGrpSpPr/>
          <p:nvPr/>
        </p:nvGrpSpPr>
        <p:grpSpPr>
          <a:xfrm>
            <a:off x="1035846" y="658718"/>
            <a:ext cx="1233452" cy="1037356"/>
            <a:chOff x="16224554" y="3406423"/>
            <a:chExt cx="1233452" cy="1037356"/>
          </a:xfrm>
        </p:grpSpPr>
        <p:grpSp>
          <p:nvGrpSpPr>
            <p:cNvPr id="47" name="그룹 1012">
              <a:extLst>
                <a:ext uri="{FF2B5EF4-FFF2-40B4-BE49-F238E27FC236}">
                  <a16:creationId xmlns:a16="http://schemas.microsoft.com/office/drawing/2014/main" id="{34FCDA39-4107-4BFB-84E7-6F254FE81005}"/>
                </a:ext>
              </a:extLst>
            </p:cNvPr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50" name="Object 33">
                <a:extLst>
                  <a:ext uri="{FF2B5EF4-FFF2-40B4-BE49-F238E27FC236}">
                    <a16:creationId xmlns:a16="http://schemas.microsoft.com/office/drawing/2014/main" id="{6C5A1FF7-4DD9-47D1-A508-CE7265AF4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48" name="그룹 1013">
              <a:extLst>
                <a:ext uri="{FF2B5EF4-FFF2-40B4-BE49-F238E27FC236}">
                  <a16:creationId xmlns:a16="http://schemas.microsoft.com/office/drawing/2014/main" id="{0B4D9285-5B22-4D50-9823-FD389369432F}"/>
                </a:ext>
              </a:extLst>
            </p:cNvPr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49" name="Object 36">
                <a:extLst>
                  <a:ext uri="{FF2B5EF4-FFF2-40B4-BE49-F238E27FC236}">
                    <a16:creationId xmlns:a16="http://schemas.microsoft.com/office/drawing/2014/main" id="{AC5ACE46-2E71-473A-A99C-69E0B5956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36CB05-4EC1-48CE-ADC3-B64E096FCBD6}"/>
              </a:ext>
            </a:extLst>
          </p:cNvPr>
          <p:cNvSpPr txBox="1"/>
          <p:nvPr/>
        </p:nvSpPr>
        <p:spPr>
          <a:xfrm>
            <a:off x="7238747" y="6126490"/>
            <a:ext cx="481506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Fall in Love</a:t>
            </a:r>
          </a:p>
          <a:p>
            <a:pPr algn="r"/>
            <a:r>
              <a:rPr lang="ko-KR" altLang="en-US" sz="1700" dirty="0" err="1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송무송</a:t>
            </a:r>
            <a:r>
              <a:rPr lang="en-US" altLang="ko-KR" sz="1700" dirty="0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700" dirty="0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팀장</a:t>
            </a:r>
            <a:r>
              <a:rPr lang="en-US" altLang="ko-KR" sz="1700" dirty="0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), </a:t>
            </a:r>
            <a:r>
              <a:rPr lang="ko-KR" altLang="en-US" sz="1700" dirty="0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김우석</a:t>
            </a:r>
            <a:r>
              <a:rPr lang="en-US" altLang="ko-KR" sz="1700" dirty="0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700" dirty="0" err="1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부팀장</a:t>
            </a:r>
            <a:r>
              <a:rPr lang="en-US" altLang="ko-KR" sz="1700" dirty="0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), </a:t>
            </a:r>
            <a:r>
              <a:rPr lang="ko-KR" altLang="en-US" sz="1700" dirty="0" err="1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문효원</a:t>
            </a:r>
            <a:r>
              <a:rPr lang="en-US" altLang="ko-KR" sz="1700" dirty="0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700" dirty="0" err="1">
                <a:solidFill>
                  <a:srgbClr val="6C5B7B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박원창</a:t>
            </a:r>
            <a:endParaRPr lang="ko-KR" altLang="en-US" sz="1700" dirty="0">
              <a:solidFill>
                <a:srgbClr val="6C5B7B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87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6693F476-2C14-4191-B536-3E8F268B4799}"/>
              </a:ext>
            </a:extLst>
          </p:cNvPr>
          <p:cNvSpPr/>
          <p:nvPr/>
        </p:nvSpPr>
        <p:spPr>
          <a:xfrm>
            <a:off x="9134535" y="1695863"/>
            <a:ext cx="491762" cy="423933"/>
          </a:xfrm>
          <a:prstGeom prst="triangle">
            <a:avLst/>
          </a:prstGeom>
          <a:noFill/>
          <a:ln w="44450">
            <a:solidFill>
              <a:srgbClr val="7F8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0D138D-0744-46A6-A7A8-DD5E27D64011}"/>
              </a:ext>
            </a:extLst>
          </p:cNvPr>
          <p:cNvGrpSpPr/>
          <p:nvPr/>
        </p:nvGrpSpPr>
        <p:grpSpPr>
          <a:xfrm>
            <a:off x="5256382" y="1075287"/>
            <a:ext cx="1679236" cy="973956"/>
            <a:chOff x="4560360" y="783741"/>
            <a:chExt cx="1679236" cy="973956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D9BD581-13B3-4C3F-85F0-0086B266DBDA}"/>
                </a:ext>
              </a:extLst>
            </p:cNvPr>
            <p:cNvSpPr/>
            <p:nvPr/>
          </p:nvSpPr>
          <p:spPr>
            <a:xfrm rot="16200000" flipH="1">
              <a:off x="4913000" y="431101"/>
              <a:ext cx="973956" cy="1679236"/>
            </a:xfrm>
            <a:custGeom>
              <a:avLst/>
              <a:gdLst>
                <a:gd name="connsiteX0" fmla="*/ 0 w 1060704"/>
                <a:gd name="connsiteY0" fmla="*/ 914400 h 1828800"/>
                <a:gd name="connsiteX1" fmla="*/ 530352 w 1060704"/>
                <a:gd name="connsiteY1" fmla="*/ 1828800 h 1828800"/>
                <a:gd name="connsiteX2" fmla="*/ 1060704 w 1060704"/>
                <a:gd name="connsiteY2" fmla="*/ 914400 h 1828800"/>
                <a:gd name="connsiteX3" fmla="*/ 530352 w 1060704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04" h="1828800">
                  <a:moveTo>
                    <a:pt x="0" y="914400"/>
                  </a:moveTo>
                  <a:lnTo>
                    <a:pt x="530352" y="1828800"/>
                  </a:lnTo>
                  <a:lnTo>
                    <a:pt x="1060704" y="914400"/>
                  </a:lnTo>
                  <a:lnTo>
                    <a:pt x="530352" y="0"/>
                  </a:lnTo>
                  <a:close/>
                </a:path>
              </a:pathLst>
            </a:cu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 dirty="0">
                <a:solidFill>
                  <a:srgbClr val="FEE0DA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28571-CBBE-434B-AF89-8B14F78109B3}"/>
                </a:ext>
              </a:extLst>
            </p:cNvPr>
            <p:cNvSpPr txBox="1"/>
            <p:nvPr/>
          </p:nvSpPr>
          <p:spPr>
            <a:xfrm>
              <a:off x="4776844" y="1062970"/>
              <a:ext cx="12462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100">
                  <a:solidFill>
                    <a:srgbClr val="C06C8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전송하다</a:t>
              </a:r>
              <a:endParaRPr lang="ko-KR" altLang="en-US" sz="2100" dirty="0">
                <a:solidFill>
                  <a:srgbClr val="C06C8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01A0AB-D7EC-471D-9247-D3CAA2FC520C}"/>
              </a:ext>
            </a:extLst>
          </p:cNvPr>
          <p:cNvSpPr/>
          <p:nvPr/>
        </p:nvSpPr>
        <p:spPr>
          <a:xfrm>
            <a:off x="1683986" y="2128554"/>
            <a:ext cx="5698183" cy="3992098"/>
          </a:xfrm>
          <a:prstGeom prst="rect">
            <a:avLst/>
          </a:prstGeom>
          <a:solidFill>
            <a:schemeClr val="bg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C26AC2-DC12-4951-8F6A-E21526D1C608}"/>
              </a:ext>
            </a:extLst>
          </p:cNvPr>
          <p:cNvGrpSpPr/>
          <p:nvPr/>
        </p:nvGrpSpPr>
        <p:grpSpPr>
          <a:xfrm flipH="1">
            <a:off x="6935618" y="1562265"/>
            <a:ext cx="2444798" cy="501327"/>
            <a:chOff x="2915478" y="1616765"/>
            <a:chExt cx="2444798" cy="501327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9C6476-71D1-4426-A3A3-B3F2978B0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478" y="1616767"/>
              <a:ext cx="0" cy="501325"/>
            </a:xfrm>
            <a:prstGeom prst="line">
              <a:avLst/>
            </a:prstGeom>
            <a:ln w="44450">
              <a:solidFill>
                <a:srgbClr val="7F8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8730C93-C503-4FBB-A437-367AA8E57D1D}"/>
                </a:ext>
              </a:extLst>
            </p:cNvPr>
            <p:cNvCxnSpPr/>
            <p:nvPr/>
          </p:nvCxnSpPr>
          <p:spPr>
            <a:xfrm>
              <a:off x="2915478" y="1616765"/>
              <a:ext cx="2444798" cy="0"/>
            </a:xfrm>
            <a:prstGeom prst="line">
              <a:avLst/>
            </a:prstGeom>
            <a:ln w="44450">
              <a:solidFill>
                <a:srgbClr val="7F8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2E7827-471E-4AD4-B7AA-01B7850D359A}"/>
              </a:ext>
            </a:extLst>
          </p:cNvPr>
          <p:cNvGrpSpPr/>
          <p:nvPr/>
        </p:nvGrpSpPr>
        <p:grpSpPr>
          <a:xfrm>
            <a:off x="3557087" y="1560773"/>
            <a:ext cx="1710932" cy="557529"/>
            <a:chOff x="3681353" y="1615273"/>
            <a:chExt cx="1710932" cy="557529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D558570-E40F-4F37-A1BA-B8A83FF867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1353" y="1615273"/>
              <a:ext cx="0" cy="557529"/>
            </a:xfrm>
            <a:prstGeom prst="line">
              <a:avLst/>
            </a:prstGeom>
            <a:ln w="44450">
              <a:solidFill>
                <a:srgbClr val="7F8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AC3F1C6-A206-448A-9566-51BED0594352}"/>
                </a:ext>
              </a:extLst>
            </p:cNvPr>
            <p:cNvCxnSpPr>
              <a:cxnSpLocks/>
            </p:cNvCxnSpPr>
            <p:nvPr/>
          </p:nvCxnSpPr>
          <p:spPr>
            <a:xfrm>
              <a:off x="3681353" y="1615273"/>
              <a:ext cx="1710932" cy="0"/>
            </a:xfrm>
            <a:prstGeom prst="line">
              <a:avLst/>
            </a:prstGeom>
            <a:ln w="44450">
              <a:solidFill>
                <a:srgbClr val="7F8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D87894D-3433-4E1B-9613-ABCB60BCD3C2}"/>
              </a:ext>
            </a:extLst>
          </p:cNvPr>
          <p:cNvCxnSpPr/>
          <p:nvPr/>
        </p:nvCxnSpPr>
        <p:spPr>
          <a:xfrm>
            <a:off x="3393769" y="1995527"/>
            <a:ext cx="362607" cy="0"/>
          </a:xfrm>
          <a:prstGeom prst="line">
            <a:avLst/>
          </a:prstGeom>
          <a:ln w="44450">
            <a:solidFill>
              <a:srgbClr val="7F8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8AFEDB-5242-4717-B5B3-7A53170B3817}"/>
              </a:ext>
            </a:extLst>
          </p:cNvPr>
          <p:cNvGrpSpPr/>
          <p:nvPr/>
        </p:nvGrpSpPr>
        <p:grpSpPr>
          <a:xfrm>
            <a:off x="1740193" y="2327526"/>
            <a:ext cx="5512874" cy="3692182"/>
            <a:chOff x="632698" y="2754583"/>
            <a:chExt cx="5512874" cy="369218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5A1C9FA-F679-4181-89CB-0E733969234F}"/>
                </a:ext>
              </a:extLst>
            </p:cNvPr>
            <p:cNvGrpSpPr/>
            <p:nvPr/>
          </p:nvGrpSpPr>
          <p:grpSpPr>
            <a:xfrm>
              <a:off x="1874718" y="2754583"/>
              <a:ext cx="1245478" cy="630620"/>
              <a:chOff x="1413594" y="3355022"/>
              <a:chExt cx="1040523" cy="630620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D8F4855-86FF-40FD-9310-139A699F84A4}"/>
                  </a:ext>
                </a:extLst>
              </p:cNvPr>
              <p:cNvSpPr/>
              <p:nvPr/>
            </p:nvSpPr>
            <p:spPr>
              <a:xfrm>
                <a:off x="1413594" y="3355022"/>
                <a:ext cx="1040523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39F1E2C-D14F-4E9D-A6FF-A6C696D4022E}"/>
                  </a:ext>
                </a:extLst>
              </p:cNvPr>
              <p:cNvSpPr txBox="1"/>
              <p:nvPr/>
            </p:nvSpPr>
            <p:spPr>
              <a:xfrm>
                <a:off x="1509940" y="3457387"/>
                <a:ext cx="869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비밀번호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E29E442-D290-4AF9-BD46-37BB35151929}"/>
                </a:ext>
              </a:extLst>
            </p:cNvPr>
            <p:cNvGrpSpPr/>
            <p:nvPr/>
          </p:nvGrpSpPr>
          <p:grpSpPr>
            <a:xfrm>
              <a:off x="632698" y="2758202"/>
              <a:ext cx="5512874" cy="3688563"/>
              <a:chOff x="306342" y="2197941"/>
              <a:chExt cx="5512874" cy="3688563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D0BE69A-FB63-4579-A49F-7D189B9951BD}"/>
                  </a:ext>
                </a:extLst>
              </p:cNvPr>
              <p:cNvGrpSpPr/>
              <p:nvPr/>
            </p:nvGrpSpPr>
            <p:grpSpPr>
              <a:xfrm>
                <a:off x="2860821" y="3703343"/>
                <a:ext cx="939478" cy="547084"/>
                <a:chOff x="2096815" y="3909849"/>
                <a:chExt cx="939478" cy="547084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9ACCD87-57D6-41D0-A60E-24AA8AE53C54}"/>
                    </a:ext>
                  </a:extLst>
                </p:cNvPr>
                <p:cNvSpPr/>
                <p:nvPr/>
              </p:nvSpPr>
              <p:spPr>
                <a:xfrm>
                  <a:off x="2096815" y="3909849"/>
                  <a:ext cx="939478" cy="547084"/>
                </a:xfrm>
                <a:prstGeom prst="rect">
                  <a:avLst/>
                </a:prstGeom>
                <a:solidFill>
                  <a:srgbClr val="F6728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8985E1-4489-4B6A-A08C-62CCCFEE56BB}"/>
                    </a:ext>
                  </a:extLst>
                </p:cNvPr>
                <p:cNvSpPr txBox="1"/>
                <p:nvPr/>
              </p:nvSpPr>
              <p:spPr>
                <a:xfrm>
                  <a:off x="2235119" y="3977996"/>
                  <a:ext cx="7495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200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회원</a:t>
                  </a: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1ECE53FE-CE24-459E-9D92-8F4767A2B78A}"/>
                  </a:ext>
                </a:extLst>
              </p:cNvPr>
              <p:cNvGrpSpPr/>
              <p:nvPr/>
            </p:nvGrpSpPr>
            <p:grpSpPr>
              <a:xfrm>
                <a:off x="329657" y="2197941"/>
                <a:ext cx="1040523" cy="630620"/>
                <a:chOff x="1103585" y="2798380"/>
                <a:chExt cx="1040523" cy="630620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A85D2C5-340B-4C5C-9D6D-8C82010A2DEE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FA60F3C-5DD2-4F3D-AD93-25291B7F22EC}"/>
                    </a:ext>
                  </a:extLst>
                </p:cNvPr>
                <p:cNvSpPr txBox="1"/>
                <p:nvPr/>
              </p:nvSpPr>
              <p:spPr>
                <a:xfrm>
                  <a:off x="1229709" y="2929024"/>
                  <a:ext cx="7882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이름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8B28DD4-36D6-470A-A3C9-C45E5C921019}"/>
                  </a:ext>
                </a:extLst>
              </p:cNvPr>
              <p:cNvGrpSpPr/>
              <p:nvPr/>
            </p:nvGrpSpPr>
            <p:grpSpPr>
              <a:xfrm>
                <a:off x="329657" y="2927546"/>
                <a:ext cx="1245478" cy="630620"/>
                <a:chOff x="1103585" y="2798380"/>
                <a:chExt cx="1040523" cy="630620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E44FCBA-CAF1-4651-9722-239C3614CBFD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2204AD-09BB-46B7-8674-A8E80063B3D0}"/>
                    </a:ext>
                  </a:extLst>
                </p:cNvPr>
                <p:cNvSpPr txBox="1"/>
                <p:nvPr/>
              </p:nvSpPr>
              <p:spPr>
                <a:xfrm>
                  <a:off x="1189198" y="2929024"/>
                  <a:ext cx="869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생년월일</a:t>
                  </a: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8902A0-C6EA-464F-88BB-84DD223C6AAF}"/>
                  </a:ext>
                </a:extLst>
              </p:cNvPr>
              <p:cNvGrpSpPr/>
              <p:nvPr/>
            </p:nvGrpSpPr>
            <p:grpSpPr>
              <a:xfrm>
                <a:off x="4407165" y="2927546"/>
                <a:ext cx="1245478" cy="630620"/>
                <a:chOff x="1103585" y="2798380"/>
                <a:chExt cx="1040523" cy="630620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3DBA4B58-067B-4261-998B-50E7F94ED708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8D76D4C-710D-46C1-A7E9-599BB89DE303}"/>
                    </a:ext>
                  </a:extLst>
                </p:cNvPr>
                <p:cNvSpPr txBox="1"/>
                <p:nvPr/>
              </p:nvSpPr>
              <p:spPr>
                <a:xfrm>
                  <a:off x="1189198" y="2929024"/>
                  <a:ext cx="869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닉네임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2BD90E2-3952-441A-BFE4-65C4B4493995}"/>
                  </a:ext>
                </a:extLst>
              </p:cNvPr>
              <p:cNvGrpSpPr/>
              <p:nvPr/>
            </p:nvGrpSpPr>
            <p:grpSpPr>
              <a:xfrm>
                <a:off x="4483119" y="3628721"/>
                <a:ext cx="1245478" cy="630620"/>
                <a:chOff x="1103585" y="2798380"/>
                <a:chExt cx="1040523" cy="630620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DC346C42-A087-43DF-8431-37B0EC348F1D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E818BC2-DC91-428A-AB41-CADCD5442D7A}"/>
                    </a:ext>
                  </a:extLst>
                </p:cNvPr>
                <p:cNvSpPr txBox="1"/>
                <p:nvPr/>
              </p:nvSpPr>
              <p:spPr>
                <a:xfrm>
                  <a:off x="1189198" y="2929024"/>
                  <a:ext cx="869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신고사유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26FCB987-E824-4D7C-837E-3ABE3BE4222D}"/>
                  </a:ext>
                </a:extLst>
              </p:cNvPr>
              <p:cNvGrpSpPr/>
              <p:nvPr/>
            </p:nvGrpSpPr>
            <p:grpSpPr>
              <a:xfrm>
                <a:off x="329657" y="3634655"/>
                <a:ext cx="1040523" cy="630620"/>
                <a:chOff x="1103585" y="2798380"/>
                <a:chExt cx="1040523" cy="63062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422654C9-8E71-41C0-8C58-58BF4A9BE10F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09DC67A-64F5-4D86-8D71-11425C72586B}"/>
                    </a:ext>
                  </a:extLst>
                </p:cNvPr>
                <p:cNvSpPr txBox="1"/>
                <p:nvPr/>
              </p:nvSpPr>
              <p:spPr>
                <a:xfrm>
                  <a:off x="1229709" y="2929024"/>
                  <a:ext cx="7882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성별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9FE0E52-0CAA-467E-B16A-BB4957DA64E8}"/>
                  </a:ext>
                </a:extLst>
              </p:cNvPr>
              <p:cNvGrpSpPr/>
              <p:nvPr/>
            </p:nvGrpSpPr>
            <p:grpSpPr>
              <a:xfrm>
                <a:off x="4459236" y="4418841"/>
                <a:ext cx="1245478" cy="630620"/>
                <a:chOff x="1103585" y="2798380"/>
                <a:chExt cx="1040523" cy="63062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F453121-66F2-42DB-89B1-D34E4F52C942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77927CE-3F5E-4B4C-9721-81ABEE99827E}"/>
                    </a:ext>
                  </a:extLst>
                </p:cNvPr>
                <p:cNvSpPr txBox="1"/>
                <p:nvPr/>
              </p:nvSpPr>
              <p:spPr>
                <a:xfrm>
                  <a:off x="1189198" y="2929024"/>
                  <a:ext cx="869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탈퇴날짜</a:t>
                  </a: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6C3B5CA-CA43-4799-96DE-140BB8BD402E}"/>
                  </a:ext>
                </a:extLst>
              </p:cNvPr>
              <p:cNvGrpSpPr/>
              <p:nvPr/>
            </p:nvGrpSpPr>
            <p:grpSpPr>
              <a:xfrm>
                <a:off x="355015" y="4434317"/>
                <a:ext cx="1040523" cy="630620"/>
                <a:chOff x="1103585" y="2798380"/>
                <a:chExt cx="1040523" cy="630620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A7A2E7C9-86B2-4E9E-8BCE-7C2A946AB33B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B33181D-F9D3-4201-954A-614E851F7960}"/>
                    </a:ext>
                  </a:extLst>
                </p:cNvPr>
                <p:cNvSpPr txBox="1"/>
                <p:nvPr/>
              </p:nvSpPr>
              <p:spPr>
                <a:xfrm>
                  <a:off x="1229709" y="2929024"/>
                  <a:ext cx="7882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주소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889E1D2-9D5D-4E39-826F-D153E2C10860}"/>
                  </a:ext>
                </a:extLst>
              </p:cNvPr>
              <p:cNvGrpSpPr/>
              <p:nvPr/>
            </p:nvGrpSpPr>
            <p:grpSpPr>
              <a:xfrm>
                <a:off x="306342" y="5233093"/>
                <a:ext cx="1245478" cy="630620"/>
                <a:chOff x="1103585" y="2798380"/>
                <a:chExt cx="1040523" cy="630620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92672912-2DEB-4236-939E-E05A54963027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5ED47B3-137C-40E9-B14C-A93B50B902EB}"/>
                    </a:ext>
                  </a:extLst>
                </p:cNvPr>
                <p:cNvSpPr txBox="1"/>
                <p:nvPr/>
              </p:nvSpPr>
              <p:spPr>
                <a:xfrm>
                  <a:off x="1189198" y="2929024"/>
                  <a:ext cx="869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전화번호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8D24CA7-C903-4441-9920-C0BC79D943F4}"/>
                  </a:ext>
                </a:extLst>
              </p:cNvPr>
              <p:cNvGrpSpPr/>
              <p:nvPr/>
            </p:nvGrpSpPr>
            <p:grpSpPr>
              <a:xfrm>
                <a:off x="4459234" y="5175085"/>
                <a:ext cx="1245478" cy="630620"/>
                <a:chOff x="1103585" y="2798380"/>
                <a:chExt cx="1040523" cy="63062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00E4F4B-CA94-4019-8C36-D8D9CA4782AB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44903C6-C7BB-4A19-8E9C-0307C6D1069F}"/>
                    </a:ext>
                  </a:extLst>
                </p:cNvPr>
                <p:cNvSpPr txBox="1"/>
                <p:nvPr/>
              </p:nvSpPr>
              <p:spPr>
                <a:xfrm>
                  <a:off x="1189198" y="2929024"/>
                  <a:ext cx="869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가입날짜</a:t>
                  </a: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7A92A89-E79D-4A17-80C3-FDD73490600A}"/>
                  </a:ext>
                </a:extLst>
              </p:cNvPr>
              <p:cNvGrpSpPr/>
              <p:nvPr/>
            </p:nvGrpSpPr>
            <p:grpSpPr>
              <a:xfrm>
                <a:off x="1677611" y="2927546"/>
                <a:ext cx="1040523" cy="630620"/>
                <a:chOff x="1103585" y="2798380"/>
                <a:chExt cx="1040523" cy="630620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FF84E29A-6171-48B8-81CB-94779E7A45F2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8C10BF0-9ADD-4A0E-8FF3-10AAF56A853D}"/>
                    </a:ext>
                  </a:extLst>
                </p:cNvPr>
                <p:cNvSpPr txBox="1"/>
                <p:nvPr/>
              </p:nvSpPr>
              <p:spPr>
                <a:xfrm>
                  <a:off x="1229709" y="2929024"/>
                  <a:ext cx="7882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이메일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EBE02B9C-429F-4434-AEEC-D6E24BDC99B1}"/>
                  </a:ext>
                </a:extLst>
              </p:cNvPr>
              <p:cNvGrpSpPr/>
              <p:nvPr/>
            </p:nvGrpSpPr>
            <p:grpSpPr>
              <a:xfrm>
                <a:off x="2878628" y="2197941"/>
                <a:ext cx="1375748" cy="630620"/>
                <a:chOff x="1103585" y="2798380"/>
                <a:chExt cx="1040523" cy="630620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A3A13131-00DF-43B5-B5FE-2AEFA091D283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D0A361F-1061-4784-B488-46B59EB58269}"/>
                    </a:ext>
                  </a:extLst>
                </p:cNvPr>
                <p:cNvSpPr txBox="1"/>
                <p:nvPr/>
              </p:nvSpPr>
              <p:spPr>
                <a:xfrm>
                  <a:off x="1154866" y="2929024"/>
                  <a:ext cx="8801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선배</a:t>
                  </a:r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/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후배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45F59C3A-CE99-4541-9468-AEA51450F4C0}"/>
                  </a:ext>
                </a:extLst>
              </p:cNvPr>
              <p:cNvGrpSpPr/>
              <p:nvPr/>
            </p:nvGrpSpPr>
            <p:grpSpPr>
              <a:xfrm>
                <a:off x="4383881" y="2197941"/>
                <a:ext cx="1435335" cy="630620"/>
                <a:chOff x="1081050" y="2798380"/>
                <a:chExt cx="1085591" cy="630620"/>
              </a:xfrm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CC82FBD8-E656-4023-B5BC-B4680D43E504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8CF1FDD-23A3-454F-97EE-797F26409122}"/>
                    </a:ext>
                  </a:extLst>
                </p:cNvPr>
                <p:cNvSpPr txBox="1"/>
                <p:nvPr/>
              </p:nvSpPr>
              <p:spPr>
                <a:xfrm>
                  <a:off x="1081050" y="2930255"/>
                  <a:ext cx="1085591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회원식별번호</a:t>
                  </a:r>
                  <a:endParaRPr lang="ko-KR" altLang="en-US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905E03B-CDAB-47A7-9DBF-64914F1BE573}"/>
                  </a:ext>
                </a:extLst>
              </p:cNvPr>
              <p:cNvGrpSpPr/>
              <p:nvPr/>
            </p:nvGrpSpPr>
            <p:grpSpPr>
              <a:xfrm>
                <a:off x="1541183" y="3716230"/>
                <a:ext cx="1128716" cy="656614"/>
                <a:chOff x="1201133" y="2798380"/>
                <a:chExt cx="942975" cy="656614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E0F571D2-1BD0-43E8-B7AA-3BDB2AE1BE91}"/>
                    </a:ext>
                  </a:extLst>
                </p:cNvPr>
                <p:cNvSpPr/>
                <p:nvPr/>
              </p:nvSpPr>
              <p:spPr>
                <a:xfrm>
                  <a:off x="1201133" y="2798380"/>
                  <a:ext cx="942975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9071CC1-706B-4CDE-A623-32CC3F8AECDE}"/>
                    </a:ext>
                  </a:extLst>
                </p:cNvPr>
                <p:cNvSpPr txBox="1"/>
                <p:nvPr/>
              </p:nvSpPr>
              <p:spPr>
                <a:xfrm>
                  <a:off x="1240155" y="2870219"/>
                  <a:ext cx="8692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교환시작일자</a:t>
                  </a: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0C5BE0F0-F0AE-4B6D-AF79-A30BE80761EB}"/>
                  </a:ext>
                </a:extLst>
              </p:cNvPr>
              <p:cNvGrpSpPr/>
              <p:nvPr/>
            </p:nvGrpSpPr>
            <p:grpSpPr>
              <a:xfrm>
                <a:off x="1641162" y="5255884"/>
                <a:ext cx="1040523" cy="630620"/>
                <a:chOff x="1103585" y="2798380"/>
                <a:chExt cx="1040523" cy="630620"/>
              </a:xfrm>
            </p:grpSpPr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14EB5601-9044-4839-86F6-A629DC53BBAD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C472F9B-919B-4D2E-BE58-AB445A815377}"/>
                    </a:ext>
                  </a:extLst>
                </p:cNvPr>
                <p:cNvSpPr txBox="1"/>
                <p:nvPr/>
              </p:nvSpPr>
              <p:spPr>
                <a:xfrm>
                  <a:off x="1229709" y="2929024"/>
                  <a:ext cx="7882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국가</a:t>
                  </a: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39D370B-E3E4-44B2-9992-430FC69734C0}"/>
                  </a:ext>
                </a:extLst>
              </p:cNvPr>
              <p:cNvGrpSpPr/>
              <p:nvPr/>
            </p:nvGrpSpPr>
            <p:grpSpPr>
              <a:xfrm>
                <a:off x="2849778" y="2927546"/>
                <a:ext cx="1435335" cy="630620"/>
                <a:chOff x="1060919" y="2798380"/>
                <a:chExt cx="1199138" cy="630620"/>
              </a:xfrm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E82D6A7A-3BC0-46A3-8654-5CB71138C7C0}"/>
                    </a:ext>
                  </a:extLst>
                </p:cNvPr>
                <p:cNvSpPr/>
                <p:nvPr/>
              </p:nvSpPr>
              <p:spPr>
                <a:xfrm>
                  <a:off x="1060919" y="2798380"/>
                  <a:ext cx="1199138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A6A536E-1573-4B39-8D26-46D21A2C9E07}"/>
                    </a:ext>
                  </a:extLst>
                </p:cNvPr>
                <p:cNvSpPr txBox="1"/>
                <p:nvPr/>
              </p:nvSpPr>
              <p:spPr>
                <a:xfrm>
                  <a:off x="1206792" y="2976361"/>
                  <a:ext cx="9975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프로필사진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4C11F7B4-0B6D-4DE4-AA86-E2370B693677}"/>
                  </a:ext>
                </a:extLst>
              </p:cNvPr>
              <p:cNvGrpSpPr/>
              <p:nvPr/>
            </p:nvGrpSpPr>
            <p:grpSpPr>
              <a:xfrm>
                <a:off x="2964607" y="4380707"/>
                <a:ext cx="1245478" cy="630620"/>
                <a:chOff x="1103585" y="2798380"/>
                <a:chExt cx="1040523" cy="630620"/>
              </a:xfrm>
            </p:grpSpPr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9CEBD606-9B66-4AB5-8BD5-8D1808BFF66A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B0521CA-23FD-4A58-AF87-93704479CEC2}"/>
                    </a:ext>
                  </a:extLst>
                </p:cNvPr>
                <p:cNvSpPr txBox="1"/>
                <p:nvPr/>
              </p:nvSpPr>
              <p:spPr>
                <a:xfrm>
                  <a:off x="1189198" y="2929024"/>
                  <a:ext cx="869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신고횟수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14FBA21-278B-403D-98BF-75EEAFD9C331}"/>
                  </a:ext>
                </a:extLst>
              </p:cNvPr>
              <p:cNvGrpSpPr/>
              <p:nvPr/>
            </p:nvGrpSpPr>
            <p:grpSpPr>
              <a:xfrm>
                <a:off x="3050198" y="5198966"/>
                <a:ext cx="1040523" cy="630620"/>
                <a:chOff x="1103585" y="2798380"/>
                <a:chExt cx="1040523" cy="630620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F96A1116-3498-468F-9118-F098C05A30FB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D8E5592-A5CA-4D33-90FD-550E6A754AC9}"/>
                    </a:ext>
                  </a:extLst>
                </p:cNvPr>
                <p:cNvSpPr txBox="1"/>
                <p:nvPr/>
              </p:nvSpPr>
              <p:spPr>
                <a:xfrm>
                  <a:off x="1229709" y="2929024"/>
                  <a:ext cx="7882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학교</a:t>
                  </a:r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F8898BF-95D6-492F-9160-707B5E4495B7}"/>
                  </a:ext>
                </a:extLst>
              </p:cNvPr>
              <p:cNvGrpSpPr/>
              <p:nvPr/>
            </p:nvGrpSpPr>
            <p:grpSpPr>
              <a:xfrm>
                <a:off x="1538684" y="4499942"/>
                <a:ext cx="1245478" cy="630620"/>
                <a:chOff x="1103585" y="2798380"/>
                <a:chExt cx="1040523" cy="630620"/>
              </a:xfrm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0DD6305-6945-415D-B5F9-76ED125F9C51}"/>
                    </a:ext>
                  </a:extLst>
                </p:cNvPr>
                <p:cNvSpPr/>
                <p:nvPr/>
              </p:nvSpPr>
              <p:spPr>
                <a:xfrm>
                  <a:off x="1103585" y="2798380"/>
                  <a:ext cx="1040523" cy="630620"/>
                </a:xfrm>
                <a:prstGeom prst="ellipse">
                  <a:avLst/>
                </a:prstGeom>
                <a:noFill/>
                <a:ln w="38100"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52A4465-98A8-4478-A56B-5DE6A06581DC}"/>
                    </a:ext>
                  </a:extLst>
                </p:cNvPr>
                <p:cNvSpPr txBox="1"/>
                <p:nvPr/>
              </p:nvSpPr>
              <p:spPr>
                <a:xfrm>
                  <a:off x="1189198" y="2929024"/>
                  <a:ext cx="869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세부지역</a:t>
                  </a:r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C127ED-2E1B-4B11-8F6E-E29F326ACDA2}"/>
              </a:ext>
            </a:extLst>
          </p:cNvPr>
          <p:cNvGrpSpPr/>
          <p:nvPr/>
        </p:nvGrpSpPr>
        <p:grpSpPr>
          <a:xfrm>
            <a:off x="7886100" y="2035490"/>
            <a:ext cx="2812237" cy="3992099"/>
            <a:chOff x="6280209" y="2063592"/>
            <a:chExt cx="2812237" cy="399209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F1B89B-56E1-4243-B530-5827543F8893}"/>
                </a:ext>
              </a:extLst>
            </p:cNvPr>
            <p:cNvSpPr/>
            <p:nvPr/>
          </p:nvSpPr>
          <p:spPr>
            <a:xfrm>
              <a:off x="6280209" y="2063592"/>
              <a:ext cx="2812237" cy="39920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C30F8D32-07E6-4C5B-B2C5-DC25F7DF9166}"/>
                </a:ext>
              </a:extLst>
            </p:cNvPr>
            <p:cNvGrpSpPr/>
            <p:nvPr/>
          </p:nvGrpSpPr>
          <p:grpSpPr>
            <a:xfrm>
              <a:off x="6596286" y="2333232"/>
              <a:ext cx="881145" cy="547084"/>
              <a:chOff x="2111694" y="3909849"/>
              <a:chExt cx="939478" cy="547084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E0D6B5D-6B72-460A-9DB4-8800800B6A08}"/>
                  </a:ext>
                </a:extLst>
              </p:cNvPr>
              <p:cNvSpPr/>
              <p:nvPr/>
            </p:nvSpPr>
            <p:spPr>
              <a:xfrm>
                <a:off x="2111694" y="3909849"/>
                <a:ext cx="939478" cy="547084"/>
              </a:xfrm>
              <a:prstGeom prst="rect">
                <a:avLst/>
              </a:prstGeom>
              <a:solidFill>
                <a:srgbClr val="F672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D63D00E-6A9E-49F4-B22B-077F93FD644D}"/>
                  </a:ext>
                </a:extLst>
              </p:cNvPr>
              <p:cNvSpPr txBox="1"/>
              <p:nvPr/>
            </p:nvSpPr>
            <p:spPr>
              <a:xfrm>
                <a:off x="2242675" y="3980030"/>
                <a:ext cx="738507" cy="406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쪽지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E982ED3-8B6A-499D-AD6A-1E4E600CF23D}"/>
                </a:ext>
              </a:extLst>
            </p:cNvPr>
            <p:cNvGrpSpPr/>
            <p:nvPr/>
          </p:nvGrpSpPr>
          <p:grpSpPr>
            <a:xfrm>
              <a:off x="6354369" y="2950870"/>
              <a:ext cx="1435335" cy="476652"/>
              <a:chOff x="1081050" y="2798380"/>
              <a:chExt cx="1085591" cy="630620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A1A716EE-55EB-482F-8EB5-E9BA9761C9C8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040523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3703FF0-2815-4F9E-8A4F-4AC58E3F4F1E}"/>
                  </a:ext>
                </a:extLst>
              </p:cNvPr>
              <p:cNvSpPr txBox="1"/>
              <p:nvPr/>
            </p:nvSpPr>
            <p:spPr>
              <a:xfrm>
                <a:off x="1081050" y="2889488"/>
                <a:ext cx="1085591" cy="468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쪽지식별번호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00D0173-1601-4377-81D0-995BC88817C9}"/>
                </a:ext>
              </a:extLst>
            </p:cNvPr>
            <p:cNvGrpSpPr/>
            <p:nvPr/>
          </p:nvGrpSpPr>
          <p:grpSpPr>
            <a:xfrm>
              <a:off x="6560545" y="3513762"/>
              <a:ext cx="1132521" cy="510279"/>
              <a:chOff x="1103585" y="2798379"/>
              <a:chExt cx="1132521" cy="565997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D6A79C9-FB83-42E6-8515-BE5CB3E0C1A4}"/>
                  </a:ext>
                </a:extLst>
              </p:cNvPr>
              <p:cNvSpPr/>
              <p:nvPr/>
            </p:nvSpPr>
            <p:spPr>
              <a:xfrm>
                <a:off x="1103585" y="2798379"/>
                <a:ext cx="1132521" cy="565997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83CC445-2DF2-4C6A-9683-7A7B5C7C123A}"/>
                  </a:ext>
                </a:extLst>
              </p:cNvPr>
              <p:cNvSpPr txBox="1"/>
              <p:nvPr/>
            </p:nvSpPr>
            <p:spPr>
              <a:xfrm>
                <a:off x="1165662" y="2913202"/>
                <a:ext cx="1008365" cy="409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쪽지내용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E515EBB-1457-4C77-890A-AE4410FD53E1}"/>
                </a:ext>
              </a:extLst>
            </p:cNvPr>
            <p:cNvGrpSpPr/>
            <p:nvPr/>
          </p:nvGrpSpPr>
          <p:grpSpPr>
            <a:xfrm>
              <a:off x="6507433" y="4089424"/>
              <a:ext cx="1146745" cy="541162"/>
              <a:chOff x="1103585" y="2798380"/>
              <a:chExt cx="1146745" cy="630620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BD25CEF7-8A1B-4A70-92A1-C205FB91A85E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11BF0AE-AAFA-4E55-9D66-A14CB0DAE0DE}"/>
                  </a:ext>
                </a:extLst>
              </p:cNvPr>
              <p:cNvSpPr txBox="1"/>
              <p:nvPr/>
            </p:nvSpPr>
            <p:spPr>
              <a:xfrm>
                <a:off x="1191838" y="2913694"/>
                <a:ext cx="1020621" cy="43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수신자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8426AC26-282C-4EE2-A998-5117A64A95E9}"/>
                </a:ext>
              </a:extLst>
            </p:cNvPr>
            <p:cNvGrpSpPr/>
            <p:nvPr/>
          </p:nvGrpSpPr>
          <p:grpSpPr>
            <a:xfrm>
              <a:off x="6507433" y="4757571"/>
              <a:ext cx="1146745" cy="541162"/>
              <a:chOff x="1103585" y="2798380"/>
              <a:chExt cx="1146745" cy="630620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5A998DAF-43F7-42E4-B0EE-567B9277DA5C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547694-73A4-4939-B563-35D541A6B86D}"/>
                  </a:ext>
                </a:extLst>
              </p:cNvPr>
              <p:cNvSpPr txBox="1"/>
              <p:nvPr/>
            </p:nvSpPr>
            <p:spPr>
              <a:xfrm>
                <a:off x="1166646" y="2946357"/>
                <a:ext cx="1020621" cy="43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송신자</a:t>
                </a: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E3B93A46-72D8-4FD1-A1CE-400B1511F6CC}"/>
                </a:ext>
              </a:extLst>
            </p:cNvPr>
            <p:cNvGrpSpPr/>
            <p:nvPr/>
          </p:nvGrpSpPr>
          <p:grpSpPr>
            <a:xfrm>
              <a:off x="6532625" y="5413553"/>
              <a:ext cx="1146745" cy="541162"/>
              <a:chOff x="1103585" y="2798380"/>
              <a:chExt cx="1146745" cy="630620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CD0EA0E0-1CFD-4054-9AAB-44EED285D166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01F4ED8-EE39-402A-AF59-C2AA03115416}"/>
                  </a:ext>
                </a:extLst>
              </p:cNvPr>
              <p:cNvSpPr txBox="1"/>
              <p:nvPr/>
            </p:nvSpPr>
            <p:spPr>
              <a:xfrm>
                <a:off x="1166646" y="2946357"/>
                <a:ext cx="1020621" cy="43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송신일시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5B32B9F-62E4-4FD0-9690-825667B32EE1}"/>
                </a:ext>
              </a:extLst>
            </p:cNvPr>
            <p:cNvGrpSpPr/>
            <p:nvPr/>
          </p:nvGrpSpPr>
          <p:grpSpPr>
            <a:xfrm>
              <a:off x="7792903" y="3452502"/>
              <a:ext cx="1146745" cy="541162"/>
              <a:chOff x="1103585" y="2798380"/>
              <a:chExt cx="1146745" cy="630620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54544153-DD32-4D17-AEA4-52278F63B82E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74C264B-8EA0-428B-8DAE-E76D9EB9B9C5}"/>
                  </a:ext>
                </a:extLst>
              </p:cNvPr>
              <p:cNvSpPr txBox="1"/>
              <p:nvPr/>
            </p:nvSpPr>
            <p:spPr>
              <a:xfrm>
                <a:off x="1103585" y="2929146"/>
                <a:ext cx="1146745" cy="39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쪽지종류</a:t>
                </a:r>
              </a:p>
            </p:txBody>
          </p:sp>
        </p:grp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58514D3B-F866-4C69-89D8-43531B691B9C}"/>
              </a:ext>
            </a:extLst>
          </p:cNvPr>
          <p:cNvGrpSpPr/>
          <p:nvPr/>
        </p:nvGrpSpPr>
        <p:grpSpPr>
          <a:xfrm>
            <a:off x="255798" y="340368"/>
            <a:ext cx="3306824" cy="461665"/>
            <a:chOff x="253724" y="147990"/>
            <a:chExt cx="3306824" cy="46166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CB18A75-4F7B-4926-B179-A4B63594D9C3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99707CD-FB70-4F45-990E-56145CC153CE}"/>
                </a:ext>
              </a:extLst>
            </p:cNvPr>
            <p:cNvSpPr txBox="1"/>
            <p:nvPr/>
          </p:nvSpPr>
          <p:spPr>
            <a:xfrm>
              <a:off x="291137" y="147990"/>
              <a:ext cx="3269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다이어그램</a:t>
              </a:r>
            </a:p>
          </p:txBody>
        </p:sp>
      </p:grp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315AC162-F93F-4D55-8451-78603A0E43C1}"/>
              </a:ext>
            </a:extLst>
          </p:cNvPr>
          <p:cNvSpPr/>
          <p:nvPr/>
        </p:nvSpPr>
        <p:spPr>
          <a:xfrm>
            <a:off x="9318370" y="1541413"/>
            <a:ext cx="154450" cy="154450"/>
          </a:xfrm>
          <a:prstGeom prst="flowChartConnector">
            <a:avLst/>
          </a:prstGeom>
          <a:noFill/>
          <a:ln w="38100">
            <a:solidFill>
              <a:srgbClr val="7F8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0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이등변 삼각형 103">
            <a:extLst>
              <a:ext uri="{FF2B5EF4-FFF2-40B4-BE49-F238E27FC236}">
                <a16:creationId xmlns:a16="http://schemas.microsoft.com/office/drawing/2014/main" id="{1B4DA945-925F-4D1C-B742-C5FD2B03CE39}"/>
              </a:ext>
            </a:extLst>
          </p:cNvPr>
          <p:cNvSpPr/>
          <p:nvPr/>
        </p:nvSpPr>
        <p:spPr>
          <a:xfrm rot="10800000">
            <a:off x="4963040" y="5567376"/>
            <a:ext cx="453110" cy="366735"/>
          </a:xfrm>
          <a:prstGeom prst="triangle">
            <a:avLst/>
          </a:prstGeom>
          <a:noFill/>
          <a:ln w="44450">
            <a:solidFill>
              <a:srgbClr val="7F8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C1105C-C867-49DA-8476-DECB8F39E7EE}"/>
              </a:ext>
            </a:extLst>
          </p:cNvPr>
          <p:cNvGrpSpPr/>
          <p:nvPr/>
        </p:nvGrpSpPr>
        <p:grpSpPr>
          <a:xfrm>
            <a:off x="3427205" y="1662699"/>
            <a:ext cx="5698183" cy="3992099"/>
            <a:chOff x="6280209" y="2063592"/>
            <a:chExt cx="5698183" cy="39920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D041FA2-2C5E-4490-99A6-1B5EFDCCCBB5}"/>
                </a:ext>
              </a:extLst>
            </p:cNvPr>
            <p:cNvSpPr/>
            <p:nvPr/>
          </p:nvSpPr>
          <p:spPr>
            <a:xfrm>
              <a:off x="6280209" y="2063592"/>
              <a:ext cx="5698183" cy="39920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60B9409-1659-4EFE-B032-D7C03B3EBB37}"/>
                </a:ext>
              </a:extLst>
            </p:cNvPr>
            <p:cNvGrpSpPr/>
            <p:nvPr/>
          </p:nvGrpSpPr>
          <p:grpSpPr>
            <a:xfrm>
              <a:off x="6596286" y="2333232"/>
              <a:ext cx="925090" cy="547084"/>
              <a:chOff x="2111694" y="3909849"/>
              <a:chExt cx="986332" cy="54708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9D5F35A-1F4E-4EB4-A843-BCC1B8653D98}"/>
                  </a:ext>
                </a:extLst>
              </p:cNvPr>
              <p:cNvSpPr/>
              <p:nvPr/>
            </p:nvSpPr>
            <p:spPr>
              <a:xfrm>
                <a:off x="2111694" y="3909849"/>
                <a:ext cx="939478" cy="547084"/>
              </a:xfrm>
              <a:prstGeom prst="rect">
                <a:avLst/>
              </a:prstGeom>
              <a:solidFill>
                <a:srgbClr val="F672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8A82F40-A6C5-4302-9681-E6DACFC80453}"/>
                  </a:ext>
                </a:extLst>
              </p:cNvPr>
              <p:cNvSpPr txBox="1"/>
              <p:nvPr/>
            </p:nvSpPr>
            <p:spPr>
              <a:xfrm>
                <a:off x="2158548" y="3981128"/>
                <a:ext cx="939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게시글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DA0FF69-4BAB-4D0B-AA73-58D313213EE4}"/>
                </a:ext>
              </a:extLst>
            </p:cNvPr>
            <p:cNvGrpSpPr/>
            <p:nvPr/>
          </p:nvGrpSpPr>
          <p:grpSpPr>
            <a:xfrm>
              <a:off x="6354369" y="2950870"/>
              <a:ext cx="1435335" cy="476652"/>
              <a:chOff x="1081050" y="2798380"/>
              <a:chExt cx="1085591" cy="630620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CB9458D-B256-4881-96C8-4F991518B2AB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040523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F91F188-6CDA-4565-BADC-ACEFB4BCEF8D}"/>
                  </a:ext>
                </a:extLst>
              </p:cNvPr>
              <p:cNvSpPr txBox="1"/>
              <p:nvPr/>
            </p:nvSpPr>
            <p:spPr>
              <a:xfrm>
                <a:off x="1081050" y="2889488"/>
                <a:ext cx="1085591" cy="468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회원식별번호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5A269B0-02C2-4553-BE7D-97254BD0DBA6}"/>
                </a:ext>
              </a:extLst>
            </p:cNvPr>
            <p:cNvGrpSpPr/>
            <p:nvPr/>
          </p:nvGrpSpPr>
          <p:grpSpPr>
            <a:xfrm>
              <a:off x="6560545" y="3513765"/>
              <a:ext cx="1040523" cy="463694"/>
              <a:chOff x="1103585" y="2798380"/>
              <a:chExt cx="1040523" cy="514325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2723A23F-B301-414A-AB7D-FF1FE9C33311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040523" cy="514325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3EB7337-8FFC-44F0-B1F8-AFEF32969424}"/>
                  </a:ext>
                </a:extLst>
              </p:cNvPr>
              <p:cNvSpPr txBox="1"/>
              <p:nvPr/>
            </p:nvSpPr>
            <p:spPr>
              <a:xfrm>
                <a:off x="1250565" y="2899454"/>
                <a:ext cx="788274" cy="40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제목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29BE2F2-39EF-417B-9D52-C738AEA3CCB9}"/>
                </a:ext>
              </a:extLst>
            </p:cNvPr>
            <p:cNvGrpSpPr/>
            <p:nvPr/>
          </p:nvGrpSpPr>
          <p:grpSpPr>
            <a:xfrm>
              <a:off x="6507433" y="4089424"/>
              <a:ext cx="1146745" cy="541162"/>
              <a:chOff x="1103585" y="2798380"/>
              <a:chExt cx="1146745" cy="630620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013B519D-A1DD-4914-994E-44A0277C6433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146FFF-75C6-475E-A27C-0FE3F0C727F9}"/>
                  </a:ext>
                </a:extLst>
              </p:cNvPr>
              <p:cNvSpPr txBox="1"/>
              <p:nvPr/>
            </p:nvSpPr>
            <p:spPr>
              <a:xfrm>
                <a:off x="1166646" y="2946357"/>
                <a:ext cx="1020621" cy="43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게시내용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7780F25-BEB9-4107-9D36-EC079CCC7736}"/>
                </a:ext>
              </a:extLst>
            </p:cNvPr>
            <p:cNvGrpSpPr/>
            <p:nvPr/>
          </p:nvGrpSpPr>
          <p:grpSpPr>
            <a:xfrm>
              <a:off x="6507433" y="4757571"/>
              <a:ext cx="1146745" cy="541162"/>
              <a:chOff x="1103585" y="2798380"/>
              <a:chExt cx="1146745" cy="63062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35DC0FC7-AA3B-45F3-8A59-A7D69043A2E4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D6BE4B5-E1E2-4157-B4D9-2D2B20705093}"/>
                  </a:ext>
                </a:extLst>
              </p:cNvPr>
              <p:cNvSpPr txBox="1"/>
              <p:nvPr/>
            </p:nvSpPr>
            <p:spPr>
              <a:xfrm>
                <a:off x="1166646" y="2946357"/>
                <a:ext cx="1020621" cy="43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글번호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2446B1B-E4C4-4E51-AF94-BE94F5DA446A}"/>
                </a:ext>
              </a:extLst>
            </p:cNvPr>
            <p:cNvGrpSpPr/>
            <p:nvPr/>
          </p:nvGrpSpPr>
          <p:grpSpPr>
            <a:xfrm>
              <a:off x="6532625" y="5413553"/>
              <a:ext cx="1146745" cy="541162"/>
              <a:chOff x="1103585" y="2798380"/>
              <a:chExt cx="1146745" cy="63062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BD3E2902-0B44-4C08-8978-2CEF1E76366F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C43A8B-EA47-44FC-AA92-048E4F138E19}"/>
                  </a:ext>
                </a:extLst>
              </p:cNvPr>
              <p:cNvSpPr txBox="1"/>
              <p:nvPr/>
            </p:nvSpPr>
            <p:spPr>
              <a:xfrm>
                <a:off x="1166646" y="2946357"/>
                <a:ext cx="1020621" cy="43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조회수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550815-04CF-420C-AB3D-E09D20DC3603}"/>
                </a:ext>
              </a:extLst>
            </p:cNvPr>
            <p:cNvGrpSpPr/>
            <p:nvPr/>
          </p:nvGrpSpPr>
          <p:grpSpPr>
            <a:xfrm>
              <a:off x="7732560" y="2217817"/>
              <a:ext cx="1146745" cy="541162"/>
              <a:chOff x="1103585" y="2798380"/>
              <a:chExt cx="1146745" cy="630620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C88F455C-1BAA-4CE7-89DE-42C28CB4960D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A4818B-E23F-45F8-8B50-2FB3747EB3C9}"/>
                  </a:ext>
                </a:extLst>
              </p:cNvPr>
              <p:cNvSpPr txBox="1"/>
              <p:nvPr/>
            </p:nvSpPr>
            <p:spPr>
              <a:xfrm>
                <a:off x="1103585" y="2929146"/>
                <a:ext cx="1146745" cy="39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게시판종류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CF25E0D-1983-4B36-B0C8-FE39BE41B915}"/>
                </a:ext>
              </a:extLst>
            </p:cNvPr>
            <p:cNvGrpSpPr/>
            <p:nvPr/>
          </p:nvGrpSpPr>
          <p:grpSpPr>
            <a:xfrm>
              <a:off x="7792903" y="2842476"/>
              <a:ext cx="1146745" cy="541162"/>
              <a:chOff x="1103585" y="2798380"/>
              <a:chExt cx="1146745" cy="63062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E2BA384-24E8-4447-8965-F8BBF963CA11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3520956-7399-47DC-9C5C-9CAE3827A0E2}"/>
                  </a:ext>
                </a:extLst>
              </p:cNvPr>
              <p:cNvSpPr txBox="1"/>
              <p:nvPr/>
            </p:nvSpPr>
            <p:spPr>
              <a:xfrm>
                <a:off x="1103585" y="2929146"/>
                <a:ext cx="1146745" cy="39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글분류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305DF8B-2DCF-436D-9B89-D5076948A7D7}"/>
                </a:ext>
              </a:extLst>
            </p:cNvPr>
            <p:cNvGrpSpPr/>
            <p:nvPr/>
          </p:nvGrpSpPr>
          <p:grpSpPr>
            <a:xfrm>
              <a:off x="7792903" y="3452502"/>
              <a:ext cx="1146745" cy="541162"/>
              <a:chOff x="1103585" y="2798380"/>
              <a:chExt cx="1146745" cy="630620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E6DE3E99-D170-44B2-B70B-B39B89CA8253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44A7642-F9FA-4F8C-8B66-08BE32F5B1B1}"/>
                  </a:ext>
                </a:extLst>
              </p:cNvPr>
              <p:cNvSpPr txBox="1"/>
              <p:nvPr/>
            </p:nvSpPr>
            <p:spPr>
              <a:xfrm>
                <a:off x="1103585" y="2929146"/>
                <a:ext cx="1146745" cy="39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게시자사진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F8E796C-61EF-4BE8-9D5C-49AC391AF14C}"/>
                </a:ext>
              </a:extLst>
            </p:cNvPr>
            <p:cNvGrpSpPr/>
            <p:nvPr/>
          </p:nvGrpSpPr>
          <p:grpSpPr>
            <a:xfrm>
              <a:off x="9114394" y="2327714"/>
              <a:ext cx="881145" cy="547084"/>
              <a:chOff x="2111694" y="3909849"/>
              <a:chExt cx="939478" cy="54708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0F91FDB-BB9D-46DE-873B-C54C6CEB568E}"/>
                  </a:ext>
                </a:extLst>
              </p:cNvPr>
              <p:cNvSpPr/>
              <p:nvPr/>
            </p:nvSpPr>
            <p:spPr>
              <a:xfrm>
                <a:off x="2111694" y="3909849"/>
                <a:ext cx="939478" cy="547084"/>
              </a:xfrm>
              <a:prstGeom prst="rect">
                <a:avLst/>
              </a:prstGeom>
              <a:solidFill>
                <a:srgbClr val="F672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ECAF4B-C4F0-424A-BAC6-2AF1F259FB38}"/>
                  </a:ext>
                </a:extLst>
              </p:cNvPr>
              <p:cNvSpPr txBox="1"/>
              <p:nvPr/>
            </p:nvSpPr>
            <p:spPr>
              <a:xfrm>
                <a:off x="2271219" y="3993557"/>
                <a:ext cx="702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답변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731874D-2AE4-400A-8DAE-4873A0CA3E99}"/>
                </a:ext>
              </a:extLst>
            </p:cNvPr>
            <p:cNvGrpSpPr/>
            <p:nvPr/>
          </p:nvGrpSpPr>
          <p:grpSpPr>
            <a:xfrm>
              <a:off x="8975498" y="2973792"/>
              <a:ext cx="1146745" cy="541162"/>
              <a:chOff x="1103585" y="2798380"/>
              <a:chExt cx="1146745" cy="63062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1302102-464D-4C3E-BD33-2B655F81A925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407EE1-39CF-4EF7-80FF-661E4E10DD7C}"/>
                  </a:ext>
                </a:extLst>
              </p:cNvPr>
              <p:cNvSpPr txBox="1"/>
              <p:nvPr/>
            </p:nvSpPr>
            <p:spPr>
              <a:xfrm>
                <a:off x="1166646" y="2897045"/>
                <a:ext cx="1020621" cy="412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게시날짜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B650F74-C1B0-491D-81F4-00FD23184F57}"/>
                </a:ext>
              </a:extLst>
            </p:cNvPr>
            <p:cNvGrpSpPr/>
            <p:nvPr/>
          </p:nvGrpSpPr>
          <p:grpSpPr>
            <a:xfrm>
              <a:off x="9003445" y="3597095"/>
              <a:ext cx="1146745" cy="668274"/>
              <a:chOff x="1103585" y="2798380"/>
              <a:chExt cx="1146745" cy="778744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06A9A7B-F18B-4ED5-8091-7EC15C855182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775572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08B337-E212-4A94-9517-A3788C5623C3}"/>
                  </a:ext>
                </a:extLst>
              </p:cNvPr>
              <p:cNvSpPr txBox="1"/>
              <p:nvPr/>
            </p:nvSpPr>
            <p:spPr>
              <a:xfrm>
                <a:off x="1165297" y="2895680"/>
                <a:ext cx="1020621" cy="681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답변식별번호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ECA647C-D07F-48B2-B964-73526BB652D8}"/>
                </a:ext>
              </a:extLst>
            </p:cNvPr>
            <p:cNvGrpSpPr/>
            <p:nvPr/>
          </p:nvGrpSpPr>
          <p:grpSpPr>
            <a:xfrm>
              <a:off x="7824996" y="4830877"/>
              <a:ext cx="1146745" cy="458961"/>
              <a:chOff x="1103585" y="2798380"/>
              <a:chExt cx="1146745" cy="63062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B657FE6-E011-40CB-BFB4-E97CAFC0F276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DC1F81-B0E7-488F-9B3E-2073EF5CE839}"/>
                  </a:ext>
                </a:extLst>
              </p:cNvPr>
              <p:cNvSpPr txBox="1"/>
              <p:nvPr/>
            </p:nvSpPr>
            <p:spPr>
              <a:xfrm>
                <a:off x="1166646" y="2897045"/>
                <a:ext cx="1020621" cy="486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첨부파일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F8AA390-13D6-4DEC-B61A-4BFC98C97B52}"/>
                </a:ext>
              </a:extLst>
            </p:cNvPr>
            <p:cNvGrpSpPr/>
            <p:nvPr/>
          </p:nvGrpSpPr>
          <p:grpSpPr>
            <a:xfrm>
              <a:off x="7849474" y="5379761"/>
              <a:ext cx="1146745" cy="541162"/>
              <a:chOff x="1103585" y="2798380"/>
              <a:chExt cx="1146745" cy="63062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616CD98-FD02-4BD7-97AA-2C43F42B022F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D4B129A-7804-4B3B-B5EB-1A36DED55623}"/>
                  </a:ext>
                </a:extLst>
              </p:cNvPr>
              <p:cNvSpPr txBox="1"/>
              <p:nvPr/>
            </p:nvSpPr>
            <p:spPr>
              <a:xfrm>
                <a:off x="1166646" y="2897045"/>
                <a:ext cx="1020621" cy="412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좋아요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6855CA2-61C7-40A0-9FCB-3479CCDD2E53}"/>
                </a:ext>
              </a:extLst>
            </p:cNvPr>
            <p:cNvGrpSpPr/>
            <p:nvPr/>
          </p:nvGrpSpPr>
          <p:grpSpPr>
            <a:xfrm>
              <a:off x="7802274" y="4089299"/>
              <a:ext cx="1146745" cy="668272"/>
              <a:chOff x="1103585" y="2798380"/>
              <a:chExt cx="1146745" cy="77874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54D20D9E-FAE1-457B-8CB4-EADCF42CB5D6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775572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193E01-DC11-4437-94DA-2B686813C7A2}"/>
                  </a:ext>
                </a:extLst>
              </p:cNvPr>
              <p:cNvSpPr txBox="1"/>
              <p:nvPr/>
            </p:nvSpPr>
            <p:spPr>
              <a:xfrm>
                <a:off x="1165297" y="2895680"/>
                <a:ext cx="1020621" cy="681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게시삭제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날짜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7A8A27A-D4FC-4889-A16F-B121A9E12D6C}"/>
                </a:ext>
              </a:extLst>
            </p:cNvPr>
            <p:cNvGrpSpPr/>
            <p:nvPr/>
          </p:nvGrpSpPr>
          <p:grpSpPr>
            <a:xfrm>
              <a:off x="10351171" y="2327714"/>
              <a:ext cx="881145" cy="547084"/>
              <a:chOff x="2111694" y="3909849"/>
              <a:chExt cx="939478" cy="54708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4F357B6-E325-4614-8EB9-DBCE7E5CE2F5}"/>
                  </a:ext>
                </a:extLst>
              </p:cNvPr>
              <p:cNvSpPr/>
              <p:nvPr/>
            </p:nvSpPr>
            <p:spPr>
              <a:xfrm>
                <a:off x="2111694" y="3909849"/>
                <a:ext cx="939478" cy="547084"/>
              </a:xfrm>
              <a:prstGeom prst="rect">
                <a:avLst/>
              </a:prstGeom>
              <a:solidFill>
                <a:srgbClr val="F672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177A09-EE11-40B5-B62A-2530CED35350}"/>
                  </a:ext>
                </a:extLst>
              </p:cNvPr>
              <p:cNvSpPr txBox="1"/>
              <p:nvPr/>
            </p:nvSpPr>
            <p:spPr>
              <a:xfrm>
                <a:off x="2271219" y="3993557"/>
                <a:ext cx="702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장터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CB479D3-2118-4758-9899-3700160FCF2C}"/>
                </a:ext>
              </a:extLst>
            </p:cNvPr>
            <p:cNvGrpSpPr/>
            <p:nvPr/>
          </p:nvGrpSpPr>
          <p:grpSpPr>
            <a:xfrm>
              <a:off x="10256905" y="2918615"/>
              <a:ext cx="1146745" cy="541162"/>
              <a:chOff x="1103585" y="2798380"/>
              <a:chExt cx="1146745" cy="630620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86C6BBB-97AD-450A-80BC-1576A60D5C51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30620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852F81-6B9E-4127-9B47-E1C1074084B4}"/>
                  </a:ext>
                </a:extLst>
              </p:cNvPr>
              <p:cNvSpPr txBox="1"/>
              <p:nvPr/>
            </p:nvSpPr>
            <p:spPr>
              <a:xfrm>
                <a:off x="1166646" y="2897045"/>
                <a:ext cx="1020621" cy="412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거래방법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843FC7C-CF5A-4983-A341-1A2DBD6CECB0}"/>
                </a:ext>
              </a:extLst>
            </p:cNvPr>
            <p:cNvGrpSpPr/>
            <p:nvPr/>
          </p:nvGrpSpPr>
          <p:grpSpPr>
            <a:xfrm>
              <a:off x="10290173" y="3526189"/>
              <a:ext cx="1146745" cy="527358"/>
              <a:chOff x="1103585" y="2798380"/>
              <a:chExt cx="1146745" cy="614534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9CEF2FA-51BD-4276-BC3D-EBCD1D7C863B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14534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F64E9E-9CB6-46F5-8C1C-69E86296F2C3}"/>
                  </a:ext>
                </a:extLst>
              </p:cNvPr>
              <p:cNvSpPr txBox="1"/>
              <p:nvPr/>
            </p:nvSpPr>
            <p:spPr>
              <a:xfrm>
                <a:off x="1165297" y="2895680"/>
                <a:ext cx="1020621" cy="39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분류번호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3B494CE-EE52-4BED-854F-61ACB0021E7C}"/>
                </a:ext>
              </a:extLst>
            </p:cNvPr>
            <p:cNvGrpSpPr/>
            <p:nvPr/>
          </p:nvGrpSpPr>
          <p:grpSpPr>
            <a:xfrm>
              <a:off x="10250027" y="4121062"/>
              <a:ext cx="1146745" cy="527358"/>
              <a:chOff x="1103585" y="2798380"/>
              <a:chExt cx="1146745" cy="614534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0E61BC34-300B-4A51-A4D5-BA8518381077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14534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715972-64C0-4943-AB35-EC161FE7F596}"/>
                  </a:ext>
                </a:extLst>
              </p:cNvPr>
              <p:cNvSpPr txBox="1"/>
              <p:nvPr/>
            </p:nvSpPr>
            <p:spPr>
              <a:xfrm>
                <a:off x="1165297" y="2895680"/>
                <a:ext cx="1020621" cy="39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28ED6C8-A196-4623-A3E6-C2FD1F529BE2}"/>
                </a:ext>
              </a:extLst>
            </p:cNvPr>
            <p:cNvGrpSpPr/>
            <p:nvPr/>
          </p:nvGrpSpPr>
          <p:grpSpPr>
            <a:xfrm>
              <a:off x="10248676" y="4746160"/>
              <a:ext cx="1146745" cy="527358"/>
              <a:chOff x="1103585" y="2798380"/>
              <a:chExt cx="1146745" cy="614534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33CB550F-B707-4BDE-897E-C001A0CC57DB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14534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95768B-2628-4445-BB18-321E1AFE6316}"/>
                  </a:ext>
                </a:extLst>
              </p:cNvPr>
              <p:cNvSpPr txBox="1"/>
              <p:nvPr/>
            </p:nvSpPr>
            <p:spPr>
              <a:xfrm>
                <a:off x="1165297" y="2895680"/>
                <a:ext cx="1020621" cy="39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거래단계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AC2C0F6-2EC3-4F99-87C3-0BA27FD7F640}"/>
                </a:ext>
              </a:extLst>
            </p:cNvPr>
            <p:cNvGrpSpPr/>
            <p:nvPr/>
          </p:nvGrpSpPr>
          <p:grpSpPr>
            <a:xfrm>
              <a:off x="10195869" y="5317545"/>
              <a:ext cx="1146745" cy="527358"/>
              <a:chOff x="1103585" y="2798380"/>
              <a:chExt cx="1146745" cy="614534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2D5EA91-2B50-4576-B6EE-458F534F9A1B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14534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99BC56-CC66-4E7E-B0FF-7BE96F510003}"/>
                  </a:ext>
                </a:extLst>
              </p:cNvPr>
              <p:cNvSpPr txBox="1"/>
              <p:nvPr/>
            </p:nvSpPr>
            <p:spPr>
              <a:xfrm>
                <a:off x="1165297" y="2895680"/>
                <a:ext cx="1020621" cy="39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첨부파일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4BFAE02-BCEE-48A9-AB9C-C1C5DD6DCDD8}"/>
                </a:ext>
              </a:extLst>
            </p:cNvPr>
            <p:cNvGrpSpPr/>
            <p:nvPr/>
          </p:nvGrpSpPr>
          <p:grpSpPr>
            <a:xfrm>
              <a:off x="9440867" y="4711300"/>
              <a:ext cx="767468" cy="584775"/>
              <a:chOff x="1103585" y="2795208"/>
              <a:chExt cx="1146745" cy="681442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94D406-E24A-421E-BFEE-48C65F76981B}"/>
                  </a:ext>
                </a:extLst>
              </p:cNvPr>
              <p:cNvSpPr/>
              <p:nvPr/>
            </p:nvSpPr>
            <p:spPr>
              <a:xfrm>
                <a:off x="1103585" y="2798380"/>
                <a:ext cx="1146745" cy="614534"/>
              </a:xfrm>
              <a:prstGeom prst="ellipse">
                <a:avLst/>
              </a:prstGeom>
              <a:noFill/>
              <a:ln w="3810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EC2B14-BEEA-4772-82C9-DA85260F31B6}"/>
                  </a:ext>
                </a:extLst>
              </p:cNvPr>
              <p:cNvSpPr txBox="1"/>
              <p:nvPr/>
            </p:nvSpPr>
            <p:spPr>
              <a:xfrm>
                <a:off x="1214713" y="2795208"/>
                <a:ext cx="1020622" cy="681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거래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지역</a:t>
                </a: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C16D7B2-2B3F-417F-A91B-118406A2E56A}"/>
              </a:ext>
            </a:extLst>
          </p:cNvPr>
          <p:cNvGrpSpPr/>
          <p:nvPr/>
        </p:nvGrpSpPr>
        <p:grpSpPr>
          <a:xfrm>
            <a:off x="7938739" y="733471"/>
            <a:ext cx="1679236" cy="795400"/>
            <a:chOff x="4560360" y="783743"/>
            <a:chExt cx="1679236" cy="795400"/>
          </a:xfrm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965EC65F-FA01-4DFF-B06E-D2047668EA45}"/>
                </a:ext>
              </a:extLst>
            </p:cNvPr>
            <p:cNvSpPr/>
            <p:nvPr/>
          </p:nvSpPr>
          <p:spPr>
            <a:xfrm rot="16200000" flipH="1">
              <a:off x="5002278" y="341825"/>
              <a:ext cx="795400" cy="1679236"/>
            </a:xfrm>
            <a:custGeom>
              <a:avLst/>
              <a:gdLst>
                <a:gd name="connsiteX0" fmla="*/ 0 w 1060704"/>
                <a:gd name="connsiteY0" fmla="*/ 914400 h 1828800"/>
                <a:gd name="connsiteX1" fmla="*/ 530352 w 1060704"/>
                <a:gd name="connsiteY1" fmla="*/ 1828800 h 1828800"/>
                <a:gd name="connsiteX2" fmla="*/ 1060704 w 1060704"/>
                <a:gd name="connsiteY2" fmla="*/ 914400 h 1828800"/>
                <a:gd name="connsiteX3" fmla="*/ 530352 w 1060704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04" h="1828800">
                  <a:moveTo>
                    <a:pt x="0" y="914400"/>
                  </a:moveTo>
                  <a:lnTo>
                    <a:pt x="530352" y="1828800"/>
                  </a:lnTo>
                  <a:lnTo>
                    <a:pt x="1060704" y="914400"/>
                  </a:lnTo>
                  <a:lnTo>
                    <a:pt x="530352" y="0"/>
                  </a:lnTo>
                  <a:close/>
                </a:path>
              </a:pathLst>
            </a:cu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 dirty="0">
                <a:solidFill>
                  <a:srgbClr val="FEE0DA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7F47FF-523B-44E3-A6FD-2ECCBD6F738B}"/>
                </a:ext>
              </a:extLst>
            </p:cNvPr>
            <p:cNvSpPr txBox="1"/>
            <p:nvPr/>
          </p:nvSpPr>
          <p:spPr>
            <a:xfrm>
              <a:off x="4787603" y="954917"/>
              <a:ext cx="12462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100" dirty="0" err="1">
                  <a:solidFill>
                    <a:srgbClr val="C06C8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댓글달다</a:t>
              </a:r>
              <a:endParaRPr lang="ko-KR" altLang="en-US" sz="2100" dirty="0">
                <a:solidFill>
                  <a:srgbClr val="C06C8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F071189-D7FE-42CD-9F62-C3CEE02C291C}"/>
              </a:ext>
            </a:extLst>
          </p:cNvPr>
          <p:cNvGrpSpPr/>
          <p:nvPr/>
        </p:nvGrpSpPr>
        <p:grpSpPr>
          <a:xfrm>
            <a:off x="6753749" y="1131171"/>
            <a:ext cx="1255442" cy="557530"/>
            <a:chOff x="5554971" y="1163930"/>
            <a:chExt cx="1255442" cy="55753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A6ACBBB-A448-4880-A0AA-9B40F50171F7}"/>
                </a:ext>
              </a:extLst>
            </p:cNvPr>
            <p:cNvGrpSpPr/>
            <p:nvPr/>
          </p:nvGrpSpPr>
          <p:grpSpPr>
            <a:xfrm>
              <a:off x="5736275" y="1163930"/>
              <a:ext cx="1074138" cy="557530"/>
              <a:chOff x="2915478" y="1616765"/>
              <a:chExt cx="1074138" cy="557530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D29B3035-ABEB-44AC-9FBC-EEC654C5DD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15478" y="1616766"/>
                <a:ext cx="0" cy="557529"/>
              </a:xfrm>
              <a:prstGeom prst="line">
                <a:avLst/>
              </a:prstGeom>
              <a:ln w="44450">
                <a:solidFill>
                  <a:srgbClr val="7F8F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B8EC4D8-3D37-447F-9369-085DE12CB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478" y="1616765"/>
                <a:ext cx="1074138" cy="0"/>
              </a:xfrm>
              <a:prstGeom prst="line">
                <a:avLst/>
              </a:prstGeom>
              <a:ln w="44450">
                <a:solidFill>
                  <a:srgbClr val="7F8F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89D0BD4-B639-41E8-8DC7-13B07C953954}"/>
                </a:ext>
              </a:extLst>
            </p:cNvPr>
            <p:cNvCxnSpPr/>
            <p:nvPr/>
          </p:nvCxnSpPr>
          <p:spPr>
            <a:xfrm>
              <a:off x="5554971" y="1523793"/>
              <a:ext cx="362607" cy="0"/>
            </a:xfrm>
            <a:prstGeom prst="line">
              <a:avLst/>
            </a:prstGeom>
            <a:ln w="44450">
              <a:solidFill>
                <a:srgbClr val="7F8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D80839A-AC5B-4846-B575-631607220AA1}"/>
              </a:ext>
            </a:extLst>
          </p:cNvPr>
          <p:cNvCxnSpPr>
            <a:cxnSpLocks/>
          </p:cNvCxnSpPr>
          <p:nvPr/>
        </p:nvCxnSpPr>
        <p:spPr>
          <a:xfrm flipV="1">
            <a:off x="9617975" y="1131172"/>
            <a:ext cx="0" cy="531527"/>
          </a:xfrm>
          <a:prstGeom prst="line">
            <a:avLst/>
          </a:prstGeom>
          <a:ln w="44450">
            <a:solidFill>
              <a:srgbClr val="7F8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D9063BCA-A1AF-4F94-803E-38B983F6D6CE}"/>
              </a:ext>
            </a:extLst>
          </p:cNvPr>
          <p:cNvSpPr/>
          <p:nvPr/>
        </p:nvSpPr>
        <p:spPr>
          <a:xfrm>
            <a:off x="9398284" y="1414836"/>
            <a:ext cx="453110" cy="366735"/>
          </a:xfrm>
          <a:prstGeom prst="triangle">
            <a:avLst/>
          </a:prstGeom>
          <a:noFill/>
          <a:ln w="44450">
            <a:solidFill>
              <a:srgbClr val="7F8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0DBEE27-7763-444D-B07E-5666277BE1DB}"/>
              </a:ext>
            </a:extLst>
          </p:cNvPr>
          <p:cNvSpPr/>
          <p:nvPr/>
        </p:nvSpPr>
        <p:spPr>
          <a:xfrm>
            <a:off x="9246280" y="1638489"/>
            <a:ext cx="1331459" cy="459928"/>
          </a:xfrm>
          <a:prstGeom prst="rect">
            <a:avLst/>
          </a:prstGeom>
          <a:solidFill>
            <a:srgbClr val="F672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FC1191-20BF-4558-95B4-739E8C1B3AAC}"/>
              </a:ext>
            </a:extLst>
          </p:cNvPr>
          <p:cNvSpPr txBox="1"/>
          <p:nvPr/>
        </p:nvSpPr>
        <p:spPr>
          <a:xfrm>
            <a:off x="9520595" y="1657295"/>
            <a:ext cx="827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D4742F-5DF2-4AEB-9344-FDDDEA3D18E0}"/>
              </a:ext>
            </a:extLst>
          </p:cNvPr>
          <p:cNvSpPr/>
          <p:nvPr/>
        </p:nvSpPr>
        <p:spPr>
          <a:xfrm>
            <a:off x="9336572" y="2141129"/>
            <a:ext cx="1146745" cy="665552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BD216C-443C-4DC2-8105-376F4C811418}"/>
              </a:ext>
            </a:extLst>
          </p:cNvPr>
          <p:cNvSpPr txBox="1"/>
          <p:nvPr/>
        </p:nvSpPr>
        <p:spPr>
          <a:xfrm>
            <a:off x="9398284" y="2224626"/>
            <a:ext cx="1020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회원식별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D890E3C-E851-44A1-9034-C609BB6C6AB1}"/>
              </a:ext>
            </a:extLst>
          </p:cNvPr>
          <p:cNvGrpSpPr/>
          <p:nvPr/>
        </p:nvGrpSpPr>
        <p:grpSpPr>
          <a:xfrm>
            <a:off x="9335221" y="2876366"/>
            <a:ext cx="1146745" cy="665552"/>
            <a:chOff x="10248962" y="3045035"/>
            <a:chExt cx="1146745" cy="665552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B98C968-3833-4A66-8460-707051EBE22E}"/>
                </a:ext>
              </a:extLst>
            </p:cNvPr>
            <p:cNvSpPr/>
            <p:nvPr/>
          </p:nvSpPr>
          <p:spPr>
            <a:xfrm>
              <a:off x="10248962" y="3045035"/>
              <a:ext cx="1146745" cy="665552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5792D13-6D88-46B1-9058-735E1BFC1D65}"/>
                </a:ext>
              </a:extLst>
            </p:cNvPr>
            <p:cNvSpPr txBox="1"/>
            <p:nvPr/>
          </p:nvSpPr>
          <p:spPr>
            <a:xfrm>
              <a:off x="10309920" y="3125812"/>
              <a:ext cx="1020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상위댓글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번호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3F59E22-2181-4C30-A8A9-65E9484DB14D}"/>
              </a:ext>
            </a:extLst>
          </p:cNvPr>
          <p:cNvGrpSpPr/>
          <p:nvPr/>
        </p:nvGrpSpPr>
        <p:grpSpPr>
          <a:xfrm>
            <a:off x="9381349" y="3592771"/>
            <a:ext cx="1146745" cy="665552"/>
            <a:chOff x="10309920" y="3774380"/>
            <a:chExt cx="1146745" cy="665552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51F86BC7-66B7-4246-A6A7-34D1C559DD76}"/>
                </a:ext>
              </a:extLst>
            </p:cNvPr>
            <p:cNvSpPr/>
            <p:nvPr/>
          </p:nvSpPr>
          <p:spPr>
            <a:xfrm>
              <a:off x="10309920" y="3774380"/>
              <a:ext cx="1146745" cy="665552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64944F9-2465-46FC-B231-73B8CB69F85A}"/>
                </a:ext>
              </a:extLst>
            </p:cNvPr>
            <p:cNvSpPr txBox="1"/>
            <p:nvPr/>
          </p:nvSpPr>
          <p:spPr>
            <a:xfrm>
              <a:off x="10370878" y="3855157"/>
              <a:ext cx="1020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댓글식별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번호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A48D263-8A7E-4BC5-AAC0-C7AE35661AA0}"/>
              </a:ext>
            </a:extLst>
          </p:cNvPr>
          <p:cNvGrpSpPr/>
          <p:nvPr/>
        </p:nvGrpSpPr>
        <p:grpSpPr>
          <a:xfrm>
            <a:off x="9401491" y="4335900"/>
            <a:ext cx="1146745" cy="665552"/>
            <a:chOff x="10348091" y="4505262"/>
            <a:chExt cx="1146745" cy="665552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31966A5-8E8D-4062-B705-E2AF6498A73E}"/>
                </a:ext>
              </a:extLst>
            </p:cNvPr>
            <p:cNvSpPr/>
            <p:nvPr/>
          </p:nvSpPr>
          <p:spPr>
            <a:xfrm>
              <a:off x="10348091" y="4505262"/>
              <a:ext cx="1146745" cy="665552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AE22760-83E8-4B20-982B-19712E4149F9}"/>
                </a:ext>
              </a:extLst>
            </p:cNvPr>
            <p:cNvSpPr txBox="1"/>
            <p:nvPr/>
          </p:nvSpPr>
          <p:spPr>
            <a:xfrm>
              <a:off x="10409049" y="4586039"/>
              <a:ext cx="1020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댓글작성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3687C73-0E28-4BDD-A502-C2B6CB548744}"/>
              </a:ext>
            </a:extLst>
          </p:cNvPr>
          <p:cNvGrpSpPr/>
          <p:nvPr/>
        </p:nvGrpSpPr>
        <p:grpSpPr>
          <a:xfrm>
            <a:off x="9395029" y="5079029"/>
            <a:ext cx="1146745" cy="665552"/>
            <a:chOff x="10408491" y="5236144"/>
            <a:chExt cx="1146745" cy="665552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4DB61BD-6595-46F1-965C-70D3B2133F7D}"/>
                </a:ext>
              </a:extLst>
            </p:cNvPr>
            <p:cNvSpPr/>
            <p:nvPr/>
          </p:nvSpPr>
          <p:spPr>
            <a:xfrm>
              <a:off x="10408491" y="5236144"/>
              <a:ext cx="1146745" cy="665552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05DE56C-E4BD-4F0F-B205-1E5573E69346}"/>
                </a:ext>
              </a:extLst>
            </p:cNvPr>
            <p:cNvSpPr txBox="1"/>
            <p:nvPr/>
          </p:nvSpPr>
          <p:spPr>
            <a:xfrm>
              <a:off x="10469449" y="5316921"/>
              <a:ext cx="1020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상위댓글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번호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DF66110B-190A-4999-9378-A646A0EC929B}"/>
              </a:ext>
            </a:extLst>
          </p:cNvPr>
          <p:cNvCxnSpPr>
            <a:cxnSpLocks/>
          </p:cNvCxnSpPr>
          <p:nvPr/>
        </p:nvCxnSpPr>
        <p:spPr>
          <a:xfrm flipV="1">
            <a:off x="5185900" y="5654798"/>
            <a:ext cx="0" cy="531527"/>
          </a:xfrm>
          <a:prstGeom prst="line">
            <a:avLst/>
          </a:prstGeom>
          <a:ln w="44450">
            <a:solidFill>
              <a:srgbClr val="7F8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8D70208-A23A-46E9-947D-DB9882961BEC}"/>
              </a:ext>
            </a:extLst>
          </p:cNvPr>
          <p:cNvCxnSpPr>
            <a:cxnSpLocks/>
          </p:cNvCxnSpPr>
          <p:nvPr/>
        </p:nvCxnSpPr>
        <p:spPr>
          <a:xfrm>
            <a:off x="3313043" y="6140757"/>
            <a:ext cx="1866821" cy="0"/>
          </a:xfrm>
          <a:prstGeom prst="line">
            <a:avLst/>
          </a:prstGeom>
          <a:ln w="44450">
            <a:solidFill>
              <a:srgbClr val="7F8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A1121A1-E410-4299-A43A-DCEA355CD6C4}"/>
              </a:ext>
            </a:extLst>
          </p:cNvPr>
          <p:cNvGrpSpPr/>
          <p:nvPr/>
        </p:nvGrpSpPr>
        <p:grpSpPr>
          <a:xfrm>
            <a:off x="1642535" y="5743057"/>
            <a:ext cx="1679236" cy="795400"/>
            <a:chOff x="4560360" y="783743"/>
            <a:chExt cx="1679236" cy="795400"/>
          </a:xfrm>
        </p:grpSpPr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8D94472-C2B0-4DD7-B02A-F9C0672B8A64}"/>
                </a:ext>
              </a:extLst>
            </p:cNvPr>
            <p:cNvSpPr/>
            <p:nvPr/>
          </p:nvSpPr>
          <p:spPr>
            <a:xfrm rot="16200000" flipH="1">
              <a:off x="5002278" y="341825"/>
              <a:ext cx="795400" cy="1679236"/>
            </a:xfrm>
            <a:custGeom>
              <a:avLst/>
              <a:gdLst>
                <a:gd name="connsiteX0" fmla="*/ 0 w 1060704"/>
                <a:gd name="connsiteY0" fmla="*/ 914400 h 1828800"/>
                <a:gd name="connsiteX1" fmla="*/ 530352 w 1060704"/>
                <a:gd name="connsiteY1" fmla="*/ 1828800 h 1828800"/>
                <a:gd name="connsiteX2" fmla="*/ 1060704 w 1060704"/>
                <a:gd name="connsiteY2" fmla="*/ 914400 h 1828800"/>
                <a:gd name="connsiteX3" fmla="*/ 530352 w 1060704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04" h="1828800">
                  <a:moveTo>
                    <a:pt x="0" y="914400"/>
                  </a:moveTo>
                  <a:lnTo>
                    <a:pt x="530352" y="1828800"/>
                  </a:lnTo>
                  <a:lnTo>
                    <a:pt x="1060704" y="914400"/>
                  </a:lnTo>
                  <a:lnTo>
                    <a:pt x="530352" y="0"/>
                  </a:lnTo>
                  <a:close/>
                </a:path>
              </a:pathLst>
            </a:cu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 dirty="0">
                <a:solidFill>
                  <a:srgbClr val="FEE0DA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5983ABF-9C67-4FBA-BDCC-109F3A7AE29B}"/>
                </a:ext>
              </a:extLst>
            </p:cNvPr>
            <p:cNvSpPr txBox="1"/>
            <p:nvPr/>
          </p:nvSpPr>
          <p:spPr>
            <a:xfrm>
              <a:off x="4787603" y="954917"/>
              <a:ext cx="12462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100" dirty="0" err="1">
                  <a:solidFill>
                    <a:srgbClr val="C06C8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태그달다</a:t>
              </a:r>
              <a:endParaRPr lang="ko-KR" altLang="en-US" sz="2100" dirty="0">
                <a:solidFill>
                  <a:srgbClr val="C06C8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B4F46D78-1069-4F63-BE8D-ECEF35E3F941}"/>
              </a:ext>
            </a:extLst>
          </p:cNvPr>
          <p:cNvCxnSpPr>
            <a:cxnSpLocks/>
          </p:cNvCxnSpPr>
          <p:nvPr/>
        </p:nvCxnSpPr>
        <p:spPr>
          <a:xfrm>
            <a:off x="2527192" y="5139645"/>
            <a:ext cx="0" cy="611251"/>
          </a:xfrm>
          <a:prstGeom prst="line">
            <a:avLst/>
          </a:prstGeom>
          <a:ln w="44450">
            <a:solidFill>
              <a:srgbClr val="7F8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A086F4F-22C4-4594-A5DC-89906C154B4B}"/>
              </a:ext>
            </a:extLst>
          </p:cNvPr>
          <p:cNvCxnSpPr/>
          <p:nvPr/>
        </p:nvCxnSpPr>
        <p:spPr>
          <a:xfrm>
            <a:off x="5035053" y="5956859"/>
            <a:ext cx="362607" cy="0"/>
          </a:xfrm>
          <a:prstGeom prst="line">
            <a:avLst/>
          </a:prstGeom>
          <a:ln w="44450">
            <a:solidFill>
              <a:srgbClr val="7F8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순서도: 연결자 115">
            <a:extLst>
              <a:ext uri="{FF2B5EF4-FFF2-40B4-BE49-F238E27FC236}">
                <a16:creationId xmlns:a16="http://schemas.microsoft.com/office/drawing/2014/main" id="{6E803043-0EA1-4299-86A8-78E6CAAAFC2F}"/>
              </a:ext>
            </a:extLst>
          </p:cNvPr>
          <p:cNvSpPr/>
          <p:nvPr/>
        </p:nvSpPr>
        <p:spPr>
          <a:xfrm>
            <a:off x="9540751" y="1242918"/>
            <a:ext cx="154450" cy="154450"/>
          </a:xfrm>
          <a:prstGeom prst="flowChartConnector">
            <a:avLst/>
          </a:prstGeom>
          <a:noFill/>
          <a:ln w="38100">
            <a:solidFill>
              <a:srgbClr val="7F8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순서도: 연결자 116">
            <a:extLst>
              <a:ext uri="{FF2B5EF4-FFF2-40B4-BE49-F238E27FC236}">
                <a16:creationId xmlns:a16="http://schemas.microsoft.com/office/drawing/2014/main" id="{78EBAF66-E7F9-43E9-B892-39EDB0597C38}"/>
              </a:ext>
            </a:extLst>
          </p:cNvPr>
          <p:cNvSpPr/>
          <p:nvPr/>
        </p:nvSpPr>
        <p:spPr>
          <a:xfrm>
            <a:off x="2449967" y="5123130"/>
            <a:ext cx="154450" cy="154450"/>
          </a:xfrm>
          <a:prstGeom prst="flowChartConnector">
            <a:avLst/>
          </a:prstGeom>
          <a:noFill/>
          <a:ln w="38100">
            <a:solidFill>
              <a:srgbClr val="7F8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A66393AD-5FD5-4BD9-ACCC-DADE9DF9A051}"/>
              </a:ext>
            </a:extLst>
          </p:cNvPr>
          <p:cNvSpPr/>
          <p:nvPr/>
        </p:nvSpPr>
        <p:spPr>
          <a:xfrm rot="10800000">
            <a:off x="2345474" y="4856874"/>
            <a:ext cx="384954" cy="311571"/>
          </a:xfrm>
          <a:prstGeom prst="triangle">
            <a:avLst/>
          </a:prstGeom>
          <a:noFill/>
          <a:ln w="44450">
            <a:solidFill>
              <a:srgbClr val="7F8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F8395D-0FFB-4ACA-B9DB-5EF487EE4B19}"/>
              </a:ext>
            </a:extLst>
          </p:cNvPr>
          <p:cNvSpPr/>
          <p:nvPr/>
        </p:nvSpPr>
        <p:spPr>
          <a:xfrm>
            <a:off x="1990312" y="2800074"/>
            <a:ext cx="1331459" cy="459928"/>
          </a:xfrm>
          <a:prstGeom prst="rect">
            <a:avLst/>
          </a:prstGeom>
          <a:solidFill>
            <a:srgbClr val="F672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E4C371B-7276-49A6-B886-DB2EAB7781C5}"/>
              </a:ext>
            </a:extLst>
          </p:cNvPr>
          <p:cNvSpPr txBox="1"/>
          <p:nvPr/>
        </p:nvSpPr>
        <p:spPr>
          <a:xfrm>
            <a:off x="2264627" y="2818880"/>
            <a:ext cx="827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태그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D4597BF-953E-4205-AF83-56F844B7E7B5}"/>
              </a:ext>
            </a:extLst>
          </p:cNvPr>
          <p:cNvGrpSpPr/>
          <p:nvPr/>
        </p:nvGrpSpPr>
        <p:grpSpPr>
          <a:xfrm>
            <a:off x="1914417" y="4252040"/>
            <a:ext cx="1331458" cy="748109"/>
            <a:chOff x="10125208" y="3691823"/>
            <a:chExt cx="1331458" cy="748109"/>
          </a:xfrm>
          <a:solidFill>
            <a:schemeClr val="bg1"/>
          </a:solidFill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FAFD48E1-9AD7-4013-BA51-4FEB454CC6B1}"/>
                </a:ext>
              </a:extLst>
            </p:cNvPr>
            <p:cNvSpPr/>
            <p:nvPr/>
          </p:nvSpPr>
          <p:spPr>
            <a:xfrm>
              <a:off x="10125208" y="3691823"/>
              <a:ext cx="1331458" cy="748109"/>
            </a:xfrm>
            <a:prstGeom prst="ellipse">
              <a:avLst/>
            </a:prstGeom>
            <a:grp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7A46484-6444-4396-B21F-0E01441FBAF9}"/>
                </a:ext>
              </a:extLst>
            </p:cNvPr>
            <p:cNvSpPr txBox="1"/>
            <p:nvPr/>
          </p:nvSpPr>
          <p:spPr>
            <a:xfrm>
              <a:off x="10317330" y="3785050"/>
              <a:ext cx="907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태그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번호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219C27C-657F-4EF2-99D5-DAA1A09FB6C6}"/>
              </a:ext>
            </a:extLst>
          </p:cNvPr>
          <p:cNvGrpSpPr/>
          <p:nvPr/>
        </p:nvGrpSpPr>
        <p:grpSpPr>
          <a:xfrm>
            <a:off x="1957665" y="3441461"/>
            <a:ext cx="1331458" cy="748109"/>
            <a:chOff x="10125208" y="3691823"/>
            <a:chExt cx="1331458" cy="748109"/>
          </a:xfrm>
          <a:solidFill>
            <a:schemeClr val="bg1"/>
          </a:solidFill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58C0B28-755B-4FB7-8EB9-945399825A27}"/>
                </a:ext>
              </a:extLst>
            </p:cNvPr>
            <p:cNvSpPr/>
            <p:nvPr/>
          </p:nvSpPr>
          <p:spPr>
            <a:xfrm>
              <a:off x="10125208" y="3691823"/>
              <a:ext cx="1331458" cy="748109"/>
            </a:xfrm>
            <a:prstGeom prst="ellipse">
              <a:avLst/>
            </a:prstGeom>
            <a:grp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4C29E03-4D78-4C91-94BE-7E696B8A5D65}"/>
                </a:ext>
              </a:extLst>
            </p:cNvPr>
            <p:cNvSpPr txBox="1"/>
            <p:nvPr/>
          </p:nvSpPr>
          <p:spPr>
            <a:xfrm>
              <a:off x="10318148" y="3892151"/>
              <a:ext cx="907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태그명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3FB1683-7CA3-4AA3-891A-94367DDE0C8C}"/>
              </a:ext>
            </a:extLst>
          </p:cNvPr>
          <p:cNvGrpSpPr/>
          <p:nvPr/>
        </p:nvGrpSpPr>
        <p:grpSpPr>
          <a:xfrm>
            <a:off x="255798" y="346662"/>
            <a:ext cx="2738637" cy="461665"/>
            <a:chOff x="253724" y="154284"/>
            <a:chExt cx="2738637" cy="46166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45BCB54-0DD9-4B87-BC08-A61B9BD504EA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71B0E1A-57F2-408A-8695-7C41C829CABC}"/>
                </a:ext>
              </a:extLst>
            </p:cNvPr>
            <p:cNvSpPr txBox="1"/>
            <p:nvPr/>
          </p:nvSpPr>
          <p:spPr>
            <a:xfrm>
              <a:off x="291130" y="154284"/>
              <a:ext cx="2701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다이어그램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2184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31D7A05F-92C9-413E-BC6F-7F751BC7F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7" t="5971" r="19509"/>
          <a:stretch/>
        </p:blipFill>
        <p:spPr>
          <a:xfrm>
            <a:off x="2354000" y="185759"/>
            <a:ext cx="9625966" cy="648648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5476A02-381D-4254-A2DC-C4DA733BD1B4}"/>
              </a:ext>
            </a:extLst>
          </p:cNvPr>
          <p:cNvGrpSpPr/>
          <p:nvPr/>
        </p:nvGrpSpPr>
        <p:grpSpPr>
          <a:xfrm>
            <a:off x="212034" y="307647"/>
            <a:ext cx="1932977" cy="461665"/>
            <a:chOff x="253724" y="128521"/>
            <a:chExt cx="2579342" cy="46166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D1BF6D-4E48-4440-BEF2-B9F99747C0D2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BFBB42-4099-4157-9CE2-D694A3411047}"/>
                </a:ext>
              </a:extLst>
            </p:cNvPr>
            <p:cNvSpPr txBox="1"/>
            <p:nvPr/>
          </p:nvSpPr>
          <p:spPr>
            <a:xfrm>
              <a:off x="253724" y="128521"/>
              <a:ext cx="2579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논리스키마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(1)</a:t>
              </a:r>
              <a:endPara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860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B0FDC48-0674-423C-8A13-5F95C2601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t="5331" r="1513" b="6470"/>
          <a:stretch/>
        </p:blipFill>
        <p:spPr>
          <a:xfrm>
            <a:off x="2166257" y="0"/>
            <a:ext cx="9666514" cy="675603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2BC261F-ACFC-4AA5-8C9C-664EC7242D8F}"/>
              </a:ext>
            </a:extLst>
          </p:cNvPr>
          <p:cNvGrpSpPr/>
          <p:nvPr/>
        </p:nvGrpSpPr>
        <p:grpSpPr>
          <a:xfrm>
            <a:off x="359229" y="339354"/>
            <a:ext cx="1774259" cy="461665"/>
            <a:chOff x="253724" y="133723"/>
            <a:chExt cx="2367551" cy="46166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839BF-E519-42FC-954D-747BEA158764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2670EE-1743-4D67-B728-EAE341F27712}"/>
                </a:ext>
              </a:extLst>
            </p:cNvPr>
            <p:cNvSpPr txBox="1"/>
            <p:nvPr/>
          </p:nvSpPr>
          <p:spPr>
            <a:xfrm>
              <a:off x="344599" y="133723"/>
              <a:ext cx="2276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논리스키마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(2)</a:t>
              </a:r>
              <a:endPara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6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CCCD975-BDDC-4F57-B03C-D585C6E7D0E2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5564246" y="-369484"/>
            <a:chExt cx="19081873" cy="106523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5A8C862-4CEE-4162-AF91-B88EE50C5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64246" y="-369484"/>
              <a:ext cx="19081873" cy="1065235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DF11EE-28C3-437A-87BA-EF66FAFD8434}"/>
              </a:ext>
            </a:extLst>
          </p:cNvPr>
          <p:cNvSpPr txBox="1"/>
          <p:nvPr/>
        </p:nvSpPr>
        <p:spPr>
          <a:xfrm>
            <a:off x="3190748" y="2358464"/>
            <a:ext cx="58105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</a:t>
            </a:r>
            <a:r>
              <a:rPr lang="en-US" altLang="ko-KR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 1. </a:t>
            </a: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관리 및 </a:t>
            </a:r>
            <a:r>
              <a:rPr lang="ko-KR" altLang="en-US" sz="5000" dirty="0" err="1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메세지</a:t>
            </a:r>
            <a:r>
              <a:rPr lang="en-US" altLang="ko-KR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5000" dirty="0">
              <a:solidFill>
                <a:schemeClr val="bg1"/>
              </a:solidFill>
              <a:effectLst>
                <a:glow rad="127000">
                  <a:srgbClr val="F67280">
                    <a:alpha val="30000"/>
                  </a:srgbClr>
                </a:glo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50BD-CF4B-48ED-ACD9-F75820A664F2}"/>
              </a:ext>
            </a:extLst>
          </p:cNvPr>
          <p:cNvSpPr txBox="1"/>
          <p:nvPr/>
        </p:nvSpPr>
        <p:spPr>
          <a:xfrm>
            <a:off x="4799634" y="3989680"/>
            <a:ext cx="2592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담당자</a:t>
            </a:r>
            <a:r>
              <a:rPr lang="en-US" altLang="ko-KR" sz="30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sz="3000" dirty="0" err="1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송무송</a:t>
            </a:r>
            <a:endParaRPr lang="ko-KR" altLang="en-US" sz="3000" dirty="0">
              <a:solidFill>
                <a:srgbClr val="6C5B7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09030D-5110-4A5A-8FE7-1E7B412B3D9D}"/>
              </a:ext>
            </a:extLst>
          </p:cNvPr>
          <p:cNvSpPr/>
          <p:nvPr/>
        </p:nvSpPr>
        <p:spPr>
          <a:xfrm>
            <a:off x="441766" y="286473"/>
            <a:ext cx="11308466" cy="628505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rgbClr val="FEE0D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25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8461"/>
            <a:chOff x="133350" y="1533525"/>
            <a:chExt cx="3790950" cy="5184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1413374" y="1621099"/>
              <a:ext cx="11528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회원가입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9D5E-3F52-4CE3-B060-F80BA148F8B6}"/>
              </a:ext>
            </a:extLst>
          </p:cNvPr>
          <p:cNvGrpSpPr/>
          <p:nvPr/>
        </p:nvGrpSpPr>
        <p:grpSpPr>
          <a:xfrm>
            <a:off x="8267700" y="1191675"/>
            <a:ext cx="3790950" cy="514350"/>
            <a:chOff x="8267700" y="1533525"/>
            <a:chExt cx="3790950" cy="5143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4A97A2-B1C4-49B5-914A-EF1AF5039D7F}"/>
                </a:ext>
              </a:extLst>
            </p:cNvPr>
            <p:cNvSpPr/>
            <p:nvPr/>
          </p:nvSpPr>
          <p:spPr>
            <a:xfrm>
              <a:off x="826770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F67280"/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A0300-7BA1-499B-A0D7-547A0881EAA8}"/>
                </a:ext>
              </a:extLst>
            </p:cNvPr>
            <p:cNvSpPr txBox="1"/>
            <p:nvPr/>
          </p:nvSpPr>
          <p:spPr>
            <a:xfrm>
              <a:off x="9488499" y="1606034"/>
              <a:ext cx="1465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마이 페이지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060060" y="4168457"/>
            <a:ext cx="4067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이메일과 비밀번호를 통해 로그인 진행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02658" y="326101"/>
            <a:ext cx="2691122" cy="461665"/>
            <a:chOff x="200584" y="133723"/>
            <a:chExt cx="2691122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200584" y="133723"/>
              <a:ext cx="2691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회원관리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00525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5363266" y="1606034"/>
              <a:ext cx="1465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로그인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3C2947F7-05F3-471A-982C-986908503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28" y="1996461"/>
            <a:ext cx="1546166" cy="154616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449902" y="3842598"/>
            <a:ext cx="31673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이메일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비밀번호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비밀번호 확인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본명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전화번호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생년월일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별명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교환시작일자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 기입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48" name="그림 47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FE1DB7FE-241C-4F48-A2B9-8A8149D50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49" y="2024092"/>
            <a:ext cx="1636301" cy="1636301"/>
          </a:xfrm>
          <a:prstGeom prst="rect">
            <a:avLst/>
          </a:prstGeom>
        </p:spPr>
      </p:pic>
      <p:pic>
        <p:nvPicPr>
          <p:cNvPr id="50" name="그림 49" descr="다리이(가) 표시된 사진&#10;&#10;자동 생성된 설명">
            <a:extLst>
              <a:ext uri="{FF2B5EF4-FFF2-40B4-BE49-F238E27FC236}">
                <a16:creationId xmlns:a16="http://schemas.microsoft.com/office/drawing/2014/main" id="{9EC2CDAC-8DD8-4BE5-B286-C196E084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76" y="2050628"/>
            <a:ext cx="1474861" cy="1474861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04E6D318-9B1D-4A27-AFF5-4B9CBF91457F}"/>
              </a:ext>
            </a:extLst>
          </p:cNvPr>
          <p:cNvSpPr/>
          <p:nvPr/>
        </p:nvSpPr>
        <p:spPr>
          <a:xfrm rot="10800000">
            <a:off x="1895732" y="4972033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ACA413-E2A7-4AF7-975D-0C13D763F280}"/>
              </a:ext>
            </a:extLst>
          </p:cNvPr>
          <p:cNvSpPr/>
          <p:nvPr/>
        </p:nvSpPr>
        <p:spPr>
          <a:xfrm>
            <a:off x="353563" y="5415822"/>
            <a:ext cx="3272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이메일 중복확인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닉네임 중복확인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활용 동의 후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회원가입 가능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AB1328A-525E-4809-ADF7-0857D0BDD9EB}"/>
              </a:ext>
            </a:extLst>
          </p:cNvPr>
          <p:cNvSpPr/>
          <p:nvPr/>
        </p:nvSpPr>
        <p:spPr>
          <a:xfrm>
            <a:off x="4460954" y="5415822"/>
            <a:ext cx="3272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비밀번호 분실 시 가입 시 등록했던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이메일 인증을 통해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찾기</a:t>
            </a: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BF95E281-1147-4B23-8516-AE40F0099671}"/>
              </a:ext>
            </a:extLst>
          </p:cNvPr>
          <p:cNvSpPr/>
          <p:nvPr/>
        </p:nvSpPr>
        <p:spPr>
          <a:xfrm rot="10800000">
            <a:off x="5962906" y="4972033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EFC66E8-F6A4-4502-B7FA-5494C2D42EFF}"/>
              </a:ext>
            </a:extLst>
          </p:cNvPr>
          <p:cNvSpPr/>
          <p:nvPr/>
        </p:nvSpPr>
        <p:spPr>
          <a:xfrm>
            <a:off x="8391668" y="4029957"/>
            <a:ext cx="3658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시 메인 페이지로 입장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좌측에는 마이 페이지 관련 프로필 고정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918B1797-7424-4AD6-844A-527DAD4361CA}"/>
              </a:ext>
            </a:extLst>
          </p:cNvPr>
          <p:cNvSpPr/>
          <p:nvPr/>
        </p:nvSpPr>
        <p:spPr>
          <a:xfrm rot="10800000">
            <a:off x="10083119" y="4972033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7EB2D4-3207-457F-8CE3-BE9A10C36093}"/>
              </a:ext>
            </a:extLst>
          </p:cNvPr>
          <p:cNvSpPr/>
          <p:nvPr/>
        </p:nvSpPr>
        <p:spPr>
          <a:xfrm>
            <a:off x="8349458" y="5554321"/>
            <a:ext cx="3790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본명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정보수정 페이지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글쓰기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쪽지함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메뉴 고정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54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4350"/>
            <a:chOff x="133350" y="1533525"/>
            <a:chExt cx="3790950" cy="5143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1139800" y="1606034"/>
              <a:ext cx="1778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정보 수정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737164" y="4153621"/>
            <a:ext cx="2717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수정 페이지 하단에서 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회원탈퇴 가능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26101"/>
            <a:ext cx="2511707" cy="461665"/>
            <a:chOff x="253724" y="133723"/>
            <a:chExt cx="2511707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8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344598" y="133723"/>
              <a:ext cx="2420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회원관리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00525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5484292" y="1606034"/>
              <a:ext cx="12234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탈퇴</a:t>
              </a:r>
            </a:p>
          </p:txBody>
        </p:sp>
      </p:grp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9F23DB22-300A-4241-A86D-D7B2872AB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31" y="1998590"/>
            <a:ext cx="1551442" cy="155144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1027094" y="4476786"/>
            <a:ext cx="1899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비밀번호 인증 후 개인정보 수정 가능</a:t>
            </a:r>
          </a:p>
        </p:txBody>
      </p:sp>
      <p:pic>
        <p:nvPicPr>
          <p:cNvPr id="8" name="그림 7" descr="플레이트, 그리기이(가) 표시된 사진&#10;&#10;자동 생성된 설명">
            <a:extLst>
              <a:ext uri="{FF2B5EF4-FFF2-40B4-BE49-F238E27FC236}">
                <a16:creationId xmlns:a16="http://schemas.microsoft.com/office/drawing/2014/main" id="{D21D7847-0328-4E90-8AA9-23E440A7B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265" y="2032190"/>
            <a:ext cx="1540894" cy="1540894"/>
          </a:xfrm>
          <a:prstGeom prst="rect">
            <a:avLst/>
          </a:prstGeom>
        </p:spPr>
      </p:pic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14CBD7AA-471D-4EA8-B719-8962B0377AC2}"/>
              </a:ext>
            </a:extLst>
          </p:cNvPr>
          <p:cNvSpPr/>
          <p:nvPr/>
        </p:nvSpPr>
        <p:spPr>
          <a:xfrm rot="10800000">
            <a:off x="1836545" y="5192732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F55837-EE0F-4794-BAA5-0A6075651E76}"/>
              </a:ext>
            </a:extLst>
          </p:cNvPr>
          <p:cNvSpPr/>
          <p:nvPr/>
        </p:nvSpPr>
        <p:spPr>
          <a:xfrm>
            <a:off x="442500" y="5487888"/>
            <a:ext cx="30638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본명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생년월일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닉네임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수정 불가 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D9B8D221-6F3E-458A-AC51-7DFBE5DDAB53}"/>
              </a:ext>
            </a:extLst>
          </p:cNvPr>
          <p:cNvSpPr/>
          <p:nvPr/>
        </p:nvSpPr>
        <p:spPr>
          <a:xfrm rot="10800000">
            <a:off x="5962905" y="5045880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B1486B-2779-4D0D-B5DC-D7DD9BEF848F}"/>
              </a:ext>
            </a:extLst>
          </p:cNvPr>
          <p:cNvSpPr/>
          <p:nvPr/>
        </p:nvSpPr>
        <p:spPr>
          <a:xfrm>
            <a:off x="4529640" y="5487888"/>
            <a:ext cx="3264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입력을 통한 본인 확인 후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탈퇴 가능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17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EDACAB6-2B0D-4FEC-887C-E1C97D9B58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711842" y="3802265"/>
            <a:ext cx="6148440" cy="1725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EBBD34-CD1A-48F2-AC8C-84A99399DACA}"/>
              </a:ext>
            </a:extLst>
          </p:cNvPr>
          <p:cNvGrpSpPr/>
          <p:nvPr/>
        </p:nvGrpSpPr>
        <p:grpSpPr>
          <a:xfrm>
            <a:off x="3710040" y="3190453"/>
            <a:ext cx="3052268" cy="1379880"/>
            <a:chOff x="3710040" y="3190453"/>
            <a:chExt cx="3052268" cy="13798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64E3547-4873-49E9-8BAB-D08F8516B75D}"/>
                </a:ext>
              </a:extLst>
            </p:cNvPr>
            <p:cNvSpPr/>
            <p:nvPr/>
          </p:nvSpPr>
          <p:spPr>
            <a:xfrm>
              <a:off x="3710040" y="3190453"/>
              <a:ext cx="3052268" cy="1379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46137C-1931-4435-8561-2AC1256D8B70}"/>
                </a:ext>
              </a:extLst>
            </p:cNvPr>
            <p:cNvSpPr txBox="1"/>
            <p:nvPr/>
          </p:nvSpPr>
          <p:spPr>
            <a:xfrm>
              <a:off x="4393363" y="3591246"/>
              <a:ext cx="1685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로그인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D84EAD7-6625-47DD-9498-1F01964DBA7B}"/>
              </a:ext>
            </a:extLst>
          </p:cNvPr>
          <p:cNvCxnSpPr>
            <a:cxnSpLocks/>
          </p:cNvCxnSpPr>
          <p:nvPr/>
        </p:nvCxnSpPr>
        <p:spPr>
          <a:xfrm flipV="1">
            <a:off x="1686429" y="3819519"/>
            <a:ext cx="2166582" cy="1041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CEC0CAB-8B11-4FF7-A055-294B009B0ACE}"/>
              </a:ext>
            </a:extLst>
          </p:cNvPr>
          <p:cNvCxnSpPr>
            <a:endCxn id="26" idx="2"/>
          </p:cNvCxnSpPr>
          <p:nvPr/>
        </p:nvCxnSpPr>
        <p:spPr>
          <a:xfrm>
            <a:off x="1903228" y="4738992"/>
            <a:ext cx="5957054" cy="74825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B164735-C2E7-4043-B150-23BE9C17EAB0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903228" y="2075658"/>
            <a:ext cx="6027231" cy="131213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E97C71-8E30-48C8-A2E0-61F669C286A6}"/>
              </a:ext>
            </a:extLst>
          </p:cNvPr>
          <p:cNvSpPr txBox="1"/>
          <p:nvPr/>
        </p:nvSpPr>
        <p:spPr>
          <a:xfrm>
            <a:off x="278983" y="138547"/>
            <a:ext cx="4271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회원관리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USE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다이어그램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89A5E-3937-4E81-BCBF-FC7DD12ED111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A2A73D-294B-4165-9D61-5445F9204AE0}"/>
              </a:ext>
            </a:extLst>
          </p:cNvPr>
          <p:cNvSpPr/>
          <p:nvPr/>
        </p:nvSpPr>
        <p:spPr>
          <a:xfrm>
            <a:off x="3133060" y="1201154"/>
            <a:ext cx="8357191" cy="5241851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56031788-D784-4638-BF86-0C2DBE37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" y="2291138"/>
            <a:ext cx="3061882" cy="3061882"/>
          </a:xfrm>
          <a:prstGeom prst="rect">
            <a:avLst/>
          </a:prstGeom>
          <a:effectLst>
            <a:outerShdw dist="38100" dir="2700000" sx="103000" sy="103000" algn="tl" rotWithShape="0">
              <a:srgbClr val="FF9999"/>
            </a:outerShdw>
          </a:effec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9C91C4-99E6-4856-949B-63A97E3C2724}"/>
              </a:ext>
            </a:extLst>
          </p:cNvPr>
          <p:cNvGrpSpPr/>
          <p:nvPr/>
        </p:nvGrpSpPr>
        <p:grpSpPr>
          <a:xfrm>
            <a:off x="3710040" y="1408658"/>
            <a:ext cx="3052268" cy="1323989"/>
            <a:chOff x="3710040" y="1408658"/>
            <a:chExt cx="3052268" cy="126567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2CD0B4-8942-49C8-9482-0D541EB1E29D}"/>
                </a:ext>
              </a:extLst>
            </p:cNvPr>
            <p:cNvSpPr/>
            <p:nvPr/>
          </p:nvSpPr>
          <p:spPr>
            <a:xfrm>
              <a:off x="3710040" y="1408658"/>
              <a:ext cx="3052268" cy="1265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6728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6C4B23-FAFC-414A-ABE9-35B0301EB215}"/>
                </a:ext>
              </a:extLst>
            </p:cNvPr>
            <p:cNvSpPr txBox="1"/>
            <p:nvPr/>
          </p:nvSpPr>
          <p:spPr>
            <a:xfrm>
              <a:off x="4599286" y="1926079"/>
              <a:ext cx="1281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회원가입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ED3D83-1D2A-4C1F-9C33-6327BBC1187D}"/>
              </a:ext>
            </a:extLst>
          </p:cNvPr>
          <p:cNvGrpSpPr/>
          <p:nvPr/>
        </p:nvGrpSpPr>
        <p:grpSpPr>
          <a:xfrm>
            <a:off x="3710040" y="4881038"/>
            <a:ext cx="3052268" cy="1354461"/>
            <a:chOff x="3710040" y="4881038"/>
            <a:chExt cx="3052268" cy="135446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0C78F07-F188-4B6D-A127-A5268C6188EC}"/>
                </a:ext>
              </a:extLst>
            </p:cNvPr>
            <p:cNvSpPr/>
            <p:nvPr/>
          </p:nvSpPr>
          <p:spPr>
            <a:xfrm>
              <a:off x="3710040" y="4881038"/>
              <a:ext cx="3052268" cy="13544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9AFDA0-9098-4B22-BF63-32FB9D561552}"/>
                </a:ext>
              </a:extLst>
            </p:cNvPr>
            <p:cNvSpPr txBox="1"/>
            <p:nvPr/>
          </p:nvSpPr>
          <p:spPr>
            <a:xfrm>
              <a:off x="4245040" y="5255112"/>
              <a:ext cx="1982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로그아웃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DB1B5F-CEA8-443B-99AB-EA0280F864B6}"/>
              </a:ext>
            </a:extLst>
          </p:cNvPr>
          <p:cNvGrpSpPr/>
          <p:nvPr/>
        </p:nvGrpSpPr>
        <p:grpSpPr>
          <a:xfrm>
            <a:off x="7930459" y="1389236"/>
            <a:ext cx="3052268" cy="1372843"/>
            <a:chOff x="7930459" y="1389236"/>
            <a:chExt cx="3052268" cy="137284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E62B539-712E-4A04-A53C-1E4233B0588B}"/>
                </a:ext>
              </a:extLst>
            </p:cNvPr>
            <p:cNvSpPr/>
            <p:nvPr/>
          </p:nvSpPr>
          <p:spPr>
            <a:xfrm>
              <a:off x="7930459" y="1389236"/>
              <a:ext cx="3052268" cy="13728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597A5A-D223-4661-8E5F-845E193E69D5}"/>
                </a:ext>
              </a:extLst>
            </p:cNvPr>
            <p:cNvSpPr txBox="1"/>
            <p:nvPr/>
          </p:nvSpPr>
          <p:spPr>
            <a:xfrm>
              <a:off x="8785675" y="1926079"/>
              <a:ext cx="134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탈퇴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974F1B-5DDF-4FEA-A909-15129501094B}"/>
              </a:ext>
            </a:extLst>
          </p:cNvPr>
          <p:cNvGrpSpPr/>
          <p:nvPr/>
        </p:nvGrpSpPr>
        <p:grpSpPr>
          <a:xfrm>
            <a:off x="7860282" y="3115843"/>
            <a:ext cx="3052268" cy="1372843"/>
            <a:chOff x="7860282" y="3115843"/>
            <a:chExt cx="3052268" cy="1372843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DF1755-7970-4F68-9903-34BD65A607EC}"/>
                </a:ext>
              </a:extLst>
            </p:cNvPr>
            <p:cNvSpPr/>
            <p:nvPr/>
          </p:nvSpPr>
          <p:spPr>
            <a:xfrm>
              <a:off x="7860282" y="3115843"/>
              <a:ext cx="3052268" cy="13728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F4D991-B774-4E9F-AC85-BD50422438A7}"/>
                </a:ext>
              </a:extLst>
            </p:cNvPr>
            <p:cNvSpPr txBox="1"/>
            <p:nvPr/>
          </p:nvSpPr>
          <p:spPr>
            <a:xfrm>
              <a:off x="8604923" y="3588687"/>
              <a:ext cx="1703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정보 수정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34DF92-D038-4DA5-8E9F-723B527869CA}"/>
              </a:ext>
            </a:extLst>
          </p:cNvPr>
          <p:cNvGrpSpPr/>
          <p:nvPr/>
        </p:nvGrpSpPr>
        <p:grpSpPr>
          <a:xfrm>
            <a:off x="7860282" y="4738992"/>
            <a:ext cx="3052268" cy="1496508"/>
            <a:chOff x="7860282" y="4738992"/>
            <a:chExt cx="3052268" cy="149650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1DDA253-B367-480B-9099-4EC9C37A91EB}"/>
                </a:ext>
              </a:extLst>
            </p:cNvPr>
            <p:cNvSpPr/>
            <p:nvPr/>
          </p:nvSpPr>
          <p:spPr>
            <a:xfrm>
              <a:off x="7860282" y="4738992"/>
              <a:ext cx="3052268" cy="14965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FFD8C1-E25A-4DE1-8DD4-A8606B6AD406}"/>
                </a:ext>
              </a:extLst>
            </p:cNvPr>
            <p:cNvSpPr txBox="1"/>
            <p:nvPr/>
          </p:nvSpPr>
          <p:spPr>
            <a:xfrm>
              <a:off x="8771319" y="5092757"/>
              <a:ext cx="13705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비밀번호 찾기</a:t>
              </a:r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EF6B9F9-87EC-4E9F-932D-A1748BBE3C9F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903228" y="2070653"/>
            <a:ext cx="1806812" cy="1182911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9E2ADA-FFCB-457B-945F-A85530986FB9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83735" y="4847004"/>
            <a:ext cx="1826305" cy="711265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23409A6-4639-43E2-A488-B9C9D48F9FE6}"/>
              </a:ext>
            </a:extLst>
          </p:cNvPr>
          <p:cNvCxnSpPr>
            <a:cxnSpLocks/>
          </p:cNvCxnSpPr>
          <p:nvPr/>
        </p:nvCxnSpPr>
        <p:spPr>
          <a:xfrm>
            <a:off x="5236173" y="2732647"/>
            <a:ext cx="0" cy="457806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4086076-FF7A-444F-BB88-38CD9DE59665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5236174" y="4529634"/>
            <a:ext cx="0" cy="35140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C8D0D07-C2A0-44ED-9DBB-228848411354}"/>
              </a:ext>
            </a:extLst>
          </p:cNvPr>
          <p:cNvCxnSpPr>
            <a:cxnSpLocks/>
          </p:cNvCxnSpPr>
          <p:nvPr/>
        </p:nvCxnSpPr>
        <p:spPr>
          <a:xfrm>
            <a:off x="9460843" y="2762079"/>
            <a:ext cx="0" cy="42837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D00A745-1569-4FD2-A77B-9D06B172C757}"/>
              </a:ext>
            </a:extLst>
          </p:cNvPr>
          <p:cNvCxnSpPr>
            <a:cxnSpLocks/>
          </p:cNvCxnSpPr>
          <p:nvPr/>
        </p:nvCxnSpPr>
        <p:spPr>
          <a:xfrm flipV="1">
            <a:off x="9435312" y="4488686"/>
            <a:ext cx="0" cy="358318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18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1F9E46-D361-4370-9FBB-CD7E18C38AC3}"/>
              </a:ext>
            </a:extLst>
          </p:cNvPr>
          <p:cNvGrpSpPr/>
          <p:nvPr/>
        </p:nvGrpSpPr>
        <p:grpSpPr>
          <a:xfrm>
            <a:off x="983201" y="2201816"/>
            <a:ext cx="2001109" cy="524534"/>
            <a:chOff x="245211" y="650592"/>
            <a:chExt cx="2001109" cy="52453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C51F48-2AD9-4029-A031-36D861C1C8B9}"/>
                </a:ext>
              </a:extLst>
            </p:cNvPr>
            <p:cNvSpPr/>
            <p:nvPr/>
          </p:nvSpPr>
          <p:spPr>
            <a:xfrm>
              <a:off x="245212" y="650592"/>
              <a:ext cx="2001108" cy="52453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71E7C9-B990-48D8-963A-A96D09093B05}"/>
                </a:ext>
              </a:extLst>
            </p:cNvPr>
            <p:cNvSpPr txBox="1"/>
            <p:nvPr/>
          </p:nvSpPr>
          <p:spPr>
            <a:xfrm>
              <a:off x="245211" y="729379"/>
              <a:ext cx="200110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Back Controller</a:t>
              </a:r>
              <a:endPara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EA89ED-4D58-40B1-A0AE-F5B83102F371}"/>
              </a:ext>
            </a:extLst>
          </p:cNvPr>
          <p:cNvGrpSpPr/>
          <p:nvPr/>
        </p:nvGrpSpPr>
        <p:grpSpPr>
          <a:xfrm>
            <a:off x="973735" y="998333"/>
            <a:ext cx="2020041" cy="535839"/>
            <a:chOff x="3836840" y="2221728"/>
            <a:chExt cx="2020041" cy="53583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4B4E91-C1E1-46D8-B742-246D22F61CEF}"/>
                </a:ext>
              </a:extLst>
            </p:cNvPr>
            <p:cNvSpPr/>
            <p:nvPr/>
          </p:nvSpPr>
          <p:spPr>
            <a:xfrm>
              <a:off x="3836840" y="2221728"/>
              <a:ext cx="2020041" cy="535839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6615E1-D4F6-4777-93A7-F64A0AD454BB}"/>
                </a:ext>
              </a:extLst>
            </p:cNvPr>
            <p:cNvSpPr txBox="1"/>
            <p:nvPr/>
          </p:nvSpPr>
          <p:spPr>
            <a:xfrm>
              <a:off x="3850200" y="2306057"/>
              <a:ext cx="199331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Front Controller</a:t>
              </a:r>
              <a:endPara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10686DD-F774-4574-85B1-542E373B5049}"/>
              </a:ext>
            </a:extLst>
          </p:cNvPr>
          <p:cNvGrpSpPr/>
          <p:nvPr/>
        </p:nvGrpSpPr>
        <p:grpSpPr>
          <a:xfrm>
            <a:off x="1332119" y="3135674"/>
            <a:ext cx="1303273" cy="516639"/>
            <a:chOff x="5276237" y="3480528"/>
            <a:chExt cx="864288" cy="34424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A3C6FF6-C67F-4AFA-B536-729762492B7E}"/>
                </a:ext>
              </a:extLst>
            </p:cNvPr>
            <p:cNvSpPr txBox="1"/>
            <p:nvPr/>
          </p:nvSpPr>
          <p:spPr>
            <a:xfrm>
              <a:off x="5276237" y="3524477"/>
              <a:ext cx="864288" cy="256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service</a:t>
              </a:r>
              <a:endPara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6604BED-1580-4818-8A82-4689B4A3C5E9}"/>
                </a:ext>
              </a:extLst>
            </p:cNvPr>
            <p:cNvSpPr/>
            <p:nvPr/>
          </p:nvSpPr>
          <p:spPr>
            <a:xfrm>
              <a:off x="5291786" y="3480528"/>
              <a:ext cx="820636" cy="34424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05F245-D3B4-4F7F-B418-5AD86B2ABC2F}"/>
              </a:ext>
            </a:extLst>
          </p:cNvPr>
          <p:cNvGrpSpPr/>
          <p:nvPr/>
        </p:nvGrpSpPr>
        <p:grpSpPr>
          <a:xfrm>
            <a:off x="532624" y="4080771"/>
            <a:ext cx="928835" cy="524534"/>
            <a:chOff x="3836841" y="2419013"/>
            <a:chExt cx="1249451" cy="510587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1AB9AB1-23A4-40FF-B203-8C0854B1B37C}"/>
                </a:ext>
              </a:extLst>
            </p:cNvPr>
            <p:cNvSpPr/>
            <p:nvPr/>
          </p:nvSpPr>
          <p:spPr>
            <a:xfrm>
              <a:off x="3836841" y="2419013"/>
              <a:ext cx="1249451" cy="51058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00EDBE-D33E-41F2-867F-6569DBD844FB}"/>
                </a:ext>
              </a:extLst>
            </p:cNvPr>
            <p:cNvSpPr txBox="1"/>
            <p:nvPr/>
          </p:nvSpPr>
          <p:spPr>
            <a:xfrm>
              <a:off x="3949115" y="2487060"/>
              <a:ext cx="1024901" cy="37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3A177A5-D606-4B09-844D-843EBD582258}"/>
              </a:ext>
            </a:extLst>
          </p:cNvPr>
          <p:cNvGrpSpPr/>
          <p:nvPr/>
        </p:nvGrpSpPr>
        <p:grpSpPr>
          <a:xfrm>
            <a:off x="2471071" y="4061635"/>
            <a:ext cx="1045410" cy="524535"/>
            <a:chOff x="5271579" y="3480527"/>
            <a:chExt cx="1045410" cy="52453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92A2CAA-2837-4854-ACE0-12462985C1C1}"/>
                </a:ext>
              </a:extLst>
            </p:cNvPr>
            <p:cNvSpPr txBox="1"/>
            <p:nvPr/>
          </p:nvSpPr>
          <p:spPr>
            <a:xfrm>
              <a:off x="5271579" y="3546487"/>
              <a:ext cx="10454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B34D9FF-6F7E-4265-A219-BBFA81F7E8DF}"/>
                </a:ext>
              </a:extLst>
            </p:cNvPr>
            <p:cNvSpPr/>
            <p:nvPr/>
          </p:nvSpPr>
          <p:spPr>
            <a:xfrm>
              <a:off x="5291786" y="3480527"/>
              <a:ext cx="1004996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F697FD6-2D99-4D33-A5A9-51CFB99352EC}"/>
              </a:ext>
            </a:extLst>
          </p:cNvPr>
          <p:cNvGrpSpPr/>
          <p:nvPr/>
        </p:nvGrpSpPr>
        <p:grpSpPr>
          <a:xfrm>
            <a:off x="125900" y="5165430"/>
            <a:ext cx="1045410" cy="584775"/>
            <a:chOff x="5346337" y="3458804"/>
            <a:chExt cx="1045410" cy="584775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0F82BC-96F9-4CC3-A055-D85D8FE91BDA}"/>
                </a:ext>
              </a:extLst>
            </p:cNvPr>
            <p:cNvSpPr txBox="1"/>
            <p:nvPr/>
          </p:nvSpPr>
          <p:spPr>
            <a:xfrm>
              <a:off x="5346337" y="3458804"/>
              <a:ext cx="10454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B558EEA-BCB3-4DC9-94C4-880A22F497DA}"/>
                </a:ext>
              </a:extLst>
            </p:cNvPr>
            <p:cNvSpPr/>
            <p:nvPr/>
          </p:nvSpPr>
          <p:spPr>
            <a:xfrm>
              <a:off x="5442597" y="3480527"/>
              <a:ext cx="828411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F882D64-2853-44B9-992F-7E0DB7531324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V="1">
            <a:off x="1983756" y="1534172"/>
            <a:ext cx="0" cy="667644"/>
          </a:xfrm>
          <a:prstGeom prst="line">
            <a:avLst/>
          </a:prstGeom>
          <a:ln w="508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순서도: 분류 107">
            <a:extLst>
              <a:ext uri="{FF2B5EF4-FFF2-40B4-BE49-F238E27FC236}">
                <a16:creationId xmlns:a16="http://schemas.microsoft.com/office/drawing/2014/main" id="{01EBF477-045C-47CB-95A9-78D2DC784E13}"/>
              </a:ext>
            </a:extLst>
          </p:cNvPr>
          <p:cNvSpPr/>
          <p:nvPr/>
        </p:nvSpPr>
        <p:spPr>
          <a:xfrm>
            <a:off x="1893647" y="1534769"/>
            <a:ext cx="180214" cy="239271"/>
          </a:xfrm>
          <a:prstGeom prst="flowChartSor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ACA0FB1E-DC61-481F-92D1-CF879FA8A05C}"/>
              </a:ext>
            </a:extLst>
          </p:cNvPr>
          <p:cNvGrpSpPr/>
          <p:nvPr/>
        </p:nvGrpSpPr>
        <p:grpSpPr>
          <a:xfrm>
            <a:off x="1039383" y="5157031"/>
            <a:ext cx="1045410" cy="584775"/>
            <a:chOff x="5214410" y="3450405"/>
            <a:chExt cx="1045410" cy="584775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7290CF8-F21A-473F-91EA-E87DFFEC57E7}"/>
                </a:ext>
              </a:extLst>
            </p:cNvPr>
            <p:cNvSpPr txBox="1"/>
            <p:nvPr/>
          </p:nvSpPr>
          <p:spPr>
            <a:xfrm>
              <a:off x="5214410" y="3450405"/>
              <a:ext cx="10454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School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8F766C0-B366-48EF-B0A2-3181BD57B4C1}"/>
                </a:ext>
              </a:extLst>
            </p:cNvPr>
            <p:cNvSpPr/>
            <p:nvPr/>
          </p:nvSpPr>
          <p:spPr>
            <a:xfrm>
              <a:off x="5291786" y="3480527"/>
              <a:ext cx="853526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49F4F21E-3B5B-4F12-A3D6-141B54578905}"/>
              </a:ext>
            </a:extLst>
          </p:cNvPr>
          <p:cNvGrpSpPr/>
          <p:nvPr/>
        </p:nvGrpSpPr>
        <p:grpSpPr>
          <a:xfrm>
            <a:off x="3014053" y="5187152"/>
            <a:ext cx="853526" cy="584775"/>
            <a:chOff x="6405479" y="2950440"/>
            <a:chExt cx="853526" cy="584775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B8E82E5B-5AA0-4428-B8A1-DE96CF1DFE33}"/>
                </a:ext>
              </a:extLst>
            </p:cNvPr>
            <p:cNvSpPr txBox="1"/>
            <p:nvPr/>
          </p:nvSpPr>
          <p:spPr>
            <a:xfrm>
              <a:off x="6430594" y="2950440"/>
              <a:ext cx="8284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School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315DAF3-3708-423B-91EE-CE00AE727CDD}"/>
                </a:ext>
              </a:extLst>
            </p:cNvPr>
            <p:cNvSpPr/>
            <p:nvPr/>
          </p:nvSpPr>
          <p:spPr>
            <a:xfrm>
              <a:off x="6405479" y="2950440"/>
              <a:ext cx="853526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ED119E12-A8BC-4562-98E2-009255B2352A}"/>
              </a:ext>
            </a:extLst>
          </p:cNvPr>
          <p:cNvGrpSpPr/>
          <p:nvPr/>
        </p:nvGrpSpPr>
        <p:grpSpPr>
          <a:xfrm>
            <a:off x="2009057" y="5148632"/>
            <a:ext cx="1004996" cy="584775"/>
            <a:chOff x="5354304" y="3442007"/>
            <a:chExt cx="1004996" cy="584775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F2F7ECA6-3637-4AB4-B6B0-D05646887448}"/>
                </a:ext>
              </a:extLst>
            </p:cNvPr>
            <p:cNvSpPr txBox="1"/>
            <p:nvPr/>
          </p:nvSpPr>
          <p:spPr>
            <a:xfrm>
              <a:off x="5354304" y="3442007"/>
              <a:ext cx="1004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F1B03F9-A878-4B3C-9C44-F868D60EB241}"/>
                </a:ext>
              </a:extLst>
            </p:cNvPr>
            <p:cNvSpPr/>
            <p:nvPr/>
          </p:nvSpPr>
          <p:spPr>
            <a:xfrm>
              <a:off x="5442597" y="3480527"/>
              <a:ext cx="828411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7AA24701-5A14-4A9C-ABA2-67E84EACA00F}"/>
              </a:ext>
            </a:extLst>
          </p:cNvPr>
          <p:cNvCxnSpPr>
            <a:stCxn id="89" idx="2"/>
            <a:endCxn id="95" idx="0"/>
          </p:cNvCxnSpPr>
          <p:nvPr/>
        </p:nvCxnSpPr>
        <p:spPr>
          <a:xfrm flipH="1">
            <a:off x="997042" y="3652313"/>
            <a:ext cx="977249" cy="428458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D6E4C7C0-5AA8-423D-B152-4FC7D75ED8D8}"/>
              </a:ext>
            </a:extLst>
          </p:cNvPr>
          <p:cNvCxnSpPr>
            <a:stCxn id="89" idx="2"/>
            <a:endCxn id="99" idx="0"/>
          </p:cNvCxnSpPr>
          <p:nvPr/>
        </p:nvCxnSpPr>
        <p:spPr>
          <a:xfrm>
            <a:off x="1974291" y="3652313"/>
            <a:ext cx="1019485" cy="409322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63D9585C-EB90-4D30-99D2-F03BFF19D2AE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23096" y="4605305"/>
            <a:ext cx="473946" cy="564814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AEA24209-DB6C-44FB-B99E-52F4BAC47987}"/>
              </a:ext>
            </a:extLst>
          </p:cNvPr>
          <p:cNvCxnSpPr>
            <a:cxnSpLocks/>
            <a:stCxn id="95" idx="2"/>
            <a:endCxn id="263" idx="0"/>
          </p:cNvCxnSpPr>
          <p:nvPr/>
        </p:nvCxnSpPr>
        <p:spPr>
          <a:xfrm>
            <a:off x="997042" y="4605305"/>
            <a:ext cx="546480" cy="581848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F1E96DC9-1BFD-40A6-B609-DB70817B143D}"/>
              </a:ext>
            </a:extLst>
          </p:cNvPr>
          <p:cNvCxnSpPr>
            <a:cxnSpLocks/>
            <a:endCxn id="265" idx="0"/>
          </p:cNvCxnSpPr>
          <p:nvPr/>
        </p:nvCxnSpPr>
        <p:spPr>
          <a:xfrm>
            <a:off x="2979269" y="4569316"/>
            <a:ext cx="474105" cy="617836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0D9C7BFD-06A8-4D4B-BD9D-B25C0B6C556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2491734" y="4586170"/>
            <a:ext cx="502042" cy="617946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F7166A14-BD95-415F-8BFA-9ED393EA19D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984310" y="1534172"/>
            <a:ext cx="916016" cy="92991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0F69AE0E-5981-424F-A52C-230D282E90A8}"/>
              </a:ext>
            </a:extLst>
          </p:cNvPr>
          <p:cNvGrpSpPr/>
          <p:nvPr/>
        </p:nvGrpSpPr>
        <p:grpSpPr>
          <a:xfrm>
            <a:off x="3902249" y="188952"/>
            <a:ext cx="8105693" cy="2946722"/>
            <a:chOff x="3925074" y="109154"/>
            <a:chExt cx="8105693" cy="2926783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3EF99E0-FC81-495D-B280-111AE1711A10}"/>
                </a:ext>
              </a:extLst>
            </p:cNvPr>
            <p:cNvSpPr/>
            <p:nvPr/>
          </p:nvSpPr>
          <p:spPr>
            <a:xfrm>
              <a:off x="3925074" y="109154"/>
              <a:ext cx="8105693" cy="29267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0" name="그룹 299">
              <a:extLst>
                <a:ext uri="{FF2B5EF4-FFF2-40B4-BE49-F238E27FC236}">
                  <a16:creationId xmlns:a16="http://schemas.microsoft.com/office/drawing/2014/main" id="{8C525DAA-1EBA-4C56-B7E2-2DA1410AAD40}"/>
                </a:ext>
              </a:extLst>
            </p:cNvPr>
            <p:cNvGrpSpPr/>
            <p:nvPr/>
          </p:nvGrpSpPr>
          <p:grpSpPr>
            <a:xfrm>
              <a:off x="4086354" y="239317"/>
              <a:ext cx="2583329" cy="423192"/>
              <a:chOff x="4031028" y="565461"/>
              <a:chExt cx="2583329" cy="423192"/>
            </a:xfrm>
          </p:grpSpPr>
          <p:sp>
            <p:nvSpPr>
              <p:cNvPr id="298" name="사각형: 둥근 모서리 297">
                <a:extLst>
                  <a:ext uri="{FF2B5EF4-FFF2-40B4-BE49-F238E27FC236}">
                    <a16:creationId xmlns:a16="http://schemas.microsoft.com/office/drawing/2014/main" id="{BC93BD54-DA27-47CE-BA01-ABF8975E44E8}"/>
                  </a:ext>
                </a:extLst>
              </p:cNvPr>
              <p:cNvSpPr/>
              <p:nvPr/>
            </p:nvSpPr>
            <p:spPr>
              <a:xfrm>
                <a:off x="4031028" y="565461"/>
                <a:ext cx="2583329" cy="42319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F7FE36D1-0CEF-4EA7-A5D2-5918AA066806}"/>
                  </a:ext>
                </a:extLst>
              </p:cNvPr>
              <p:cNvSpPr txBox="1"/>
              <p:nvPr/>
            </p:nvSpPr>
            <p:spPr>
              <a:xfrm>
                <a:off x="4230548" y="602773"/>
                <a:ext cx="2184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세부 </a:t>
                </a:r>
                <a:r>
                  <a:rPr lang="en-US" altLang="ko-K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Cotroller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목록</a:t>
                </a:r>
              </a:p>
            </p:txBody>
          </p:sp>
        </p:grp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CB560F09-199F-4C13-B624-6C4B92AC87A7}"/>
                </a:ext>
              </a:extLst>
            </p:cNvPr>
            <p:cNvSpPr txBox="1"/>
            <p:nvPr/>
          </p:nvSpPr>
          <p:spPr>
            <a:xfrm>
              <a:off x="4088365" y="658515"/>
              <a:ext cx="3040072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MemberInsertController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MemberDeleteController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MemberUpdateController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MemberListController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MemberLoginController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MemberLogoutController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6A629BB3-6B99-422F-B979-ADA49318FDFE}"/>
                </a:ext>
              </a:extLst>
            </p:cNvPr>
            <p:cNvSpPr txBox="1"/>
            <p:nvPr/>
          </p:nvSpPr>
          <p:spPr>
            <a:xfrm>
              <a:off x="8092415" y="384297"/>
              <a:ext cx="3676381" cy="244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MemberRegisterController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MemberEmailFindController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MemberPasswordFindController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MemberNickFindController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MypageController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SchoolListController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IndexViewController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78DF95FD-E402-4EB8-820B-C27AE676723B}"/>
              </a:ext>
            </a:extLst>
          </p:cNvPr>
          <p:cNvSpPr/>
          <p:nvPr/>
        </p:nvSpPr>
        <p:spPr>
          <a:xfrm>
            <a:off x="4335658" y="3536504"/>
            <a:ext cx="7695109" cy="3114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8CD5C60-CEBA-472C-8B9C-2008A409C837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2593015" y="3393994"/>
            <a:ext cx="1742643" cy="65717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C95D09E4-22EF-4713-9791-B80B33A667B2}"/>
              </a:ext>
            </a:extLst>
          </p:cNvPr>
          <p:cNvGrpSpPr/>
          <p:nvPr/>
        </p:nvGrpSpPr>
        <p:grpSpPr>
          <a:xfrm>
            <a:off x="4488112" y="3692049"/>
            <a:ext cx="2583329" cy="423192"/>
            <a:chOff x="4031029" y="479105"/>
            <a:chExt cx="2583329" cy="423192"/>
          </a:xfrm>
        </p:grpSpPr>
        <p:sp>
          <p:nvSpPr>
            <p:cNvPr id="304" name="사각형: 둥근 모서리 303">
              <a:extLst>
                <a:ext uri="{FF2B5EF4-FFF2-40B4-BE49-F238E27FC236}">
                  <a16:creationId xmlns:a16="http://schemas.microsoft.com/office/drawing/2014/main" id="{957E1ECE-FE67-487F-929A-A6D81CB6AE8C}"/>
                </a:ext>
              </a:extLst>
            </p:cNvPr>
            <p:cNvSpPr/>
            <p:nvPr/>
          </p:nvSpPr>
          <p:spPr>
            <a:xfrm>
              <a:off x="4031029" y="479105"/>
              <a:ext cx="2583329" cy="4231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6ACE205-AA9D-4DA4-99A3-D76C78455015}"/>
                </a:ext>
              </a:extLst>
            </p:cNvPr>
            <p:cNvSpPr txBox="1"/>
            <p:nvPr/>
          </p:nvSpPr>
          <p:spPr>
            <a:xfrm>
              <a:off x="4230549" y="532964"/>
              <a:ext cx="218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세부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Service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목록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B888A3B2-6D74-4AE4-B606-AEA807E97E37}"/>
              </a:ext>
            </a:extLst>
          </p:cNvPr>
          <p:cNvSpPr txBox="1"/>
          <p:nvPr/>
        </p:nvSpPr>
        <p:spPr>
          <a:xfrm>
            <a:off x="4476079" y="4276849"/>
            <a:ext cx="3040072" cy="2226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MemberInsertService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MemberDeleteService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MemberUpdateService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MemberListService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MemberLoginService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MemberLogoutService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79DFEEF-FE05-428B-A4C9-7C62B7969858}"/>
              </a:ext>
            </a:extLst>
          </p:cNvPr>
          <p:cNvSpPr txBox="1"/>
          <p:nvPr/>
        </p:nvSpPr>
        <p:spPr>
          <a:xfrm>
            <a:off x="8069591" y="3570545"/>
            <a:ext cx="3676381" cy="258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MemberRegisterService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MemberEmailFindService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MemberPasswordFindService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MemberNickFindService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MypageService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SchoolListService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IndexViewService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339795" y="138548"/>
            <a:ext cx="336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회원관리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</a:p>
        </p:txBody>
      </p: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17532DF5-B196-4995-8FD7-650F9F685337}"/>
              </a:ext>
            </a:extLst>
          </p:cNvPr>
          <p:cNvGrpSpPr/>
          <p:nvPr/>
        </p:nvGrpSpPr>
        <p:grpSpPr>
          <a:xfrm>
            <a:off x="1880178" y="2726350"/>
            <a:ext cx="180214" cy="409324"/>
            <a:chOff x="1905033" y="1944479"/>
            <a:chExt cx="180214" cy="409324"/>
          </a:xfrm>
        </p:grpSpPr>
        <p:cxnSp>
          <p:nvCxnSpPr>
            <p:cNvPr id="313" name="직선 연결선 312">
              <a:extLst>
                <a:ext uri="{FF2B5EF4-FFF2-40B4-BE49-F238E27FC236}">
                  <a16:creationId xmlns:a16="http://schemas.microsoft.com/office/drawing/2014/main" id="{5294C060-2AA3-4C96-BDF7-92970D7245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142" y="1944479"/>
              <a:ext cx="4004" cy="409324"/>
            </a:xfrm>
            <a:prstGeom prst="line">
              <a:avLst/>
            </a:prstGeom>
            <a:ln w="508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순서도: 분류 313">
              <a:extLst>
                <a:ext uri="{FF2B5EF4-FFF2-40B4-BE49-F238E27FC236}">
                  <a16:creationId xmlns:a16="http://schemas.microsoft.com/office/drawing/2014/main" id="{8029682F-E4AB-4BC7-A858-7D240C47E09E}"/>
                </a:ext>
              </a:extLst>
            </p:cNvPr>
            <p:cNvSpPr/>
            <p:nvPr/>
          </p:nvSpPr>
          <p:spPr>
            <a:xfrm>
              <a:off x="1905033" y="1945076"/>
              <a:ext cx="180214" cy="239271"/>
            </a:xfrm>
            <a:prstGeom prst="flowChartSor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59C6AC9C-41D6-4A6B-94B9-D8F647E12738}"/>
              </a:ext>
            </a:extLst>
          </p:cNvPr>
          <p:cNvGrpSpPr/>
          <p:nvPr/>
        </p:nvGrpSpPr>
        <p:grpSpPr>
          <a:xfrm>
            <a:off x="325808" y="5814875"/>
            <a:ext cx="1510059" cy="584775"/>
            <a:chOff x="5405264" y="3470633"/>
            <a:chExt cx="1510059" cy="584775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00D99A3-A136-42D2-AAC8-33FCE6D6D893}"/>
                </a:ext>
              </a:extLst>
            </p:cNvPr>
            <p:cNvSpPr txBox="1"/>
            <p:nvPr/>
          </p:nvSpPr>
          <p:spPr>
            <a:xfrm>
              <a:off x="5405264" y="3470633"/>
              <a:ext cx="1510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 Type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8F143BFB-DF6D-4697-BCA5-924E93E7E007}"/>
                </a:ext>
              </a:extLst>
            </p:cNvPr>
            <p:cNvSpPr/>
            <p:nvPr/>
          </p:nvSpPr>
          <p:spPr>
            <a:xfrm>
              <a:off x="5442597" y="3480527"/>
              <a:ext cx="1413798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DC4EE1E6-2172-4A01-B467-03DD4BF18D07}"/>
              </a:ext>
            </a:extLst>
          </p:cNvPr>
          <p:cNvGrpSpPr/>
          <p:nvPr/>
        </p:nvGrpSpPr>
        <p:grpSpPr>
          <a:xfrm>
            <a:off x="2243484" y="5815594"/>
            <a:ext cx="1510059" cy="584775"/>
            <a:chOff x="5405264" y="3470633"/>
            <a:chExt cx="1510059" cy="584775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95166FEF-FB4B-4915-A41A-95F83A671DAF}"/>
                </a:ext>
              </a:extLst>
            </p:cNvPr>
            <p:cNvSpPr txBox="1"/>
            <p:nvPr/>
          </p:nvSpPr>
          <p:spPr>
            <a:xfrm>
              <a:off x="5405264" y="3470633"/>
              <a:ext cx="1510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 Type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5E9292CB-4129-48B6-AF15-AD4862CEBD5E}"/>
                </a:ext>
              </a:extLst>
            </p:cNvPr>
            <p:cNvSpPr/>
            <p:nvPr/>
          </p:nvSpPr>
          <p:spPr>
            <a:xfrm>
              <a:off x="5442597" y="3480527"/>
              <a:ext cx="1413798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85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10B8D77-53B4-4DDA-B5C9-F92FA83CEDE0}"/>
              </a:ext>
            </a:extLst>
          </p:cNvPr>
          <p:cNvGrpSpPr/>
          <p:nvPr/>
        </p:nvGrpSpPr>
        <p:grpSpPr>
          <a:xfrm>
            <a:off x="7943556" y="789871"/>
            <a:ext cx="1384374" cy="5757996"/>
            <a:chOff x="4802223" y="1042146"/>
            <a:chExt cx="1324226" cy="57463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E04B88-3A19-43A6-9E50-0C4EDFE3C0CC}"/>
                </a:ext>
              </a:extLst>
            </p:cNvPr>
            <p:cNvGrpSpPr/>
            <p:nvPr/>
          </p:nvGrpSpPr>
          <p:grpSpPr>
            <a:xfrm>
              <a:off x="4802223" y="1042146"/>
              <a:ext cx="1324226" cy="480221"/>
              <a:chOff x="519647" y="1003204"/>
              <a:chExt cx="1503962" cy="48022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DBEBD0F-B58C-48C6-95E5-1A97C84694AB}"/>
                  </a:ext>
                </a:extLst>
              </p:cNvPr>
              <p:cNvSpPr/>
              <p:nvPr/>
            </p:nvSpPr>
            <p:spPr>
              <a:xfrm>
                <a:off x="581323" y="1003204"/>
                <a:ext cx="1362425" cy="444134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FF200A-87B7-42E2-930D-B6C3710511EB}"/>
                  </a:ext>
                </a:extLst>
              </p:cNvPr>
              <p:cNvSpPr txBox="1"/>
              <p:nvPr/>
            </p:nvSpPr>
            <p:spPr>
              <a:xfrm>
                <a:off x="519647" y="1028129"/>
                <a:ext cx="1503962" cy="455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MemberType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</p:txBody>
          </p: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C354D25-57EE-48E4-8EDC-01CCC5C64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1137" y="1482870"/>
              <a:ext cx="2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4E3EB7A-8924-48B7-BDD5-DDF0B293D411}"/>
              </a:ext>
            </a:extLst>
          </p:cNvPr>
          <p:cNvSpPr/>
          <p:nvPr/>
        </p:nvSpPr>
        <p:spPr>
          <a:xfrm>
            <a:off x="7112943" y="3386012"/>
            <a:ext cx="108000" cy="369646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AA6F247-FD89-4E9E-BDB3-8EFB80FF43EC}"/>
              </a:ext>
            </a:extLst>
          </p:cNvPr>
          <p:cNvGrpSpPr/>
          <p:nvPr/>
        </p:nvGrpSpPr>
        <p:grpSpPr>
          <a:xfrm>
            <a:off x="6551973" y="789871"/>
            <a:ext cx="1187522" cy="5737825"/>
            <a:chOff x="3493687" y="1184128"/>
            <a:chExt cx="1187522" cy="573782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52F32EA-A9E3-44DE-BA31-9C1BAE414515}"/>
                </a:ext>
              </a:extLst>
            </p:cNvPr>
            <p:cNvGrpSpPr/>
            <p:nvPr/>
          </p:nvGrpSpPr>
          <p:grpSpPr>
            <a:xfrm>
              <a:off x="3493687" y="1184128"/>
              <a:ext cx="1187522" cy="488527"/>
              <a:chOff x="629177" y="1132148"/>
              <a:chExt cx="1269649" cy="488527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ED799088-9129-451B-98D5-9ABE4CAD4474}"/>
                  </a:ext>
                </a:extLst>
              </p:cNvPr>
              <p:cNvSpPr/>
              <p:nvPr/>
            </p:nvSpPr>
            <p:spPr>
              <a:xfrm>
                <a:off x="629177" y="1132148"/>
                <a:ext cx="1269649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C9945F-DE98-435E-B8BC-60FDE0596A86}"/>
                  </a:ext>
                </a:extLst>
              </p:cNvPr>
              <p:cNvSpPr txBox="1"/>
              <p:nvPr/>
            </p:nvSpPr>
            <p:spPr>
              <a:xfrm>
                <a:off x="800794" y="1151892"/>
                <a:ext cx="914903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School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</p:txBody>
          </p:sp>
        </p:grp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81E6BD1-4F2A-4F5D-A762-869C5CA09C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9315" y="1591930"/>
              <a:ext cx="8133" cy="533002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33546" y="137213"/>
            <a:ext cx="3401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회원관리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시퀀스 다이어그램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1DB503B-19EC-4327-8EFE-16D7F9D20055}"/>
              </a:ext>
            </a:extLst>
          </p:cNvPr>
          <p:cNvGrpSpPr/>
          <p:nvPr/>
        </p:nvGrpSpPr>
        <p:grpSpPr>
          <a:xfrm>
            <a:off x="382270" y="789871"/>
            <a:ext cx="817123" cy="5776321"/>
            <a:chOff x="69006" y="1159987"/>
            <a:chExt cx="817123" cy="577632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F915F6-A7AB-48C5-8520-EC146BDA268E}"/>
                </a:ext>
              </a:extLst>
            </p:cNvPr>
            <p:cNvGrpSpPr/>
            <p:nvPr/>
          </p:nvGrpSpPr>
          <p:grpSpPr>
            <a:xfrm>
              <a:off x="69006" y="1159987"/>
              <a:ext cx="817123" cy="446296"/>
              <a:chOff x="572071" y="1092296"/>
              <a:chExt cx="928030" cy="44629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C191154-2B52-48B9-AA87-24E57A50CC7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813821" cy="446296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0886F-FB3D-4E82-B048-C30E8AE92106}"/>
                  </a:ext>
                </a:extLst>
              </p:cNvPr>
              <p:cNvSpPr txBox="1"/>
              <p:nvPr/>
            </p:nvSpPr>
            <p:spPr>
              <a:xfrm>
                <a:off x="572071" y="1146155"/>
                <a:ext cx="92803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Actor</a:t>
                </a:r>
                <a:endPara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3D9F91A-5CEC-4660-9322-41C7721B0B76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477569" y="1606283"/>
              <a:ext cx="26176" cy="533002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3B18D02-FD43-45B5-8534-F175E3767A1A}"/>
              </a:ext>
            </a:extLst>
          </p:cNvPr>
          <p:cNvGrpSpPr/>
          <p:nvPr/>
        </p:nvGrpSpPr>
        <p:grpSpPr>
          <a:xfrm>
            <a:off x="1403454" y="789871"/>
            <a:ext cx="1130301" cy="5817339"/>
            <a:chOff x="871078" y="1157972"/>
            <a:chExt cx="1130301" cy="558823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B2348D6-023F-468D-B0ED-18C9020578E1}"/>
                </a:ext>
              </a:extLst>
            </p:cNvPr>
            <p:cNvGrpSpPr/>
            <p:nvPr/>
          </p:nvGrpSpPr>
          <p:grpSpPr>
            <a:xfrm>
              <a:off x="871078" y="1157972"/>
              <a:ext cx="1130301" cy="453830"/>
              <a:chOff x="546522" y="1092296"/>
              <a:chExt cx="1283717" cy="45383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40366F-C416-4731-B43D-A8802B0762B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1161763" cy="42153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621A56-49BC-4AC4-B1FD-8729351C21FA}"/>
                  </a:ext>
                </a:extLst>
              </p:cNvPr>
              <p:cNvSpPr txBox="1"/>
              <p:nvPr/>
            </p:nvSpPr>
            <p:spPr>
              <a:xfrm>
                <a:off x="546522" y="1107879"/>
                <a:ext cx="1283717" cy="43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Front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0B4C55F-4641-4E6B-A0C4-40B58526A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454" y="1626094"/>
              <a:ext cx="17906" cy="5120111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2E40C61-6295-494B-A0F5-6521319F70B1}"/>
              </a:ext>
            </a:extLst>
          </p:cNvPr>
          <p:cNvGrpSpPr/>
          <p:nvPr/>
        </p:nvGrpSpPr>
        <p:grpSpPr>
          <a:xfrm>
            <a:off x="2737816" y="789871"/>
            <a:ext cx="1685281" cy="5879045"/>
            <a:chOff x="2067116" y="1129361"/>
            <a:chExt cx="1685281" cy="585613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511A5F5-7E0A-464A-80A6-F886257DF929}"/>
                </a:ext>
              </a:extLst>
            </p:cNvPr>
            <p:cNvGrpSpPr/>
            <p:nvPr/>
          </p:nvGrpSpPr>
          <p:grpSpPr>
            <a:xfrm>
              <a:off x="2067116" y="1129361"/>
              <a:ext cx="1685281" cy="488527"/>
              <a:chOff x="586858" y="1075671"/>
              <a:chExt cx="1801832" cy="48852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8805023-1BA5-434E-8BD6-0093136FEB57}"/>
                  </a:ext>
                </a:extLst>
              </p:cNvPr>
              <p:cNvSpPr/>
              <p:nvPr/>
            </p:nvSpPr>
            <p:spPr>
              <a:xfrm>
                <a:off x="638594" y="1075671"/>
                <a:ext cx="1750095" cy="43889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9E9B4-CDE5-444F-9F1E-34924D9AA2B4}"/>
                  </a:ext>
                </a:extLst>
              </p:cNvPr>
              <p:cNvSpPr txBox="1"/>
              <p:nvPr/>
            </p:nvSpPr>
            <p:spPr>
              <a:xfrm>
                <a:off x="586858" y="1120550"/>
                <a:ext cx="1801832" cy="44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MemberRegister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</a:p>
            </p:txBody>
          </p:sp>
        </p:grp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13E9670-D496-4912-9FAC-0301B1A4F415}"/>
                </a:ext>
              </a:extLst>
            </p:cNvPr>
            <p:cNvCxnSpPr>
              <a:cxnSpLocks/>
            </p:cNvCxnSpPr>
            <p:nvPr/>
          </p:nvCxnSpPr>
          <p:spPr>
            <a:xfrm>
              <a:off x="2909756" y="1585334"/>
              <a:ext cx="54196" cy="5400157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5D7A34E-7D3B-4496-9799-3046803BCE7E}"/>
              </a:ext>
            </a:extLst>
          </p:cNvPr>
          <p:cNvGrpSpPr/>
          <p:nvPr/>
        </p:nvGrpSpPr>
        <p:grpSpPr>
          <a:xfrm>
            <a:off x="4627158" y="789871"/>
            <a:ext cx="1720754" cy="5794064"/>
            <a:chOff x="3387594" y="1184128"/>
            <a:chExt cx="1720754" cy="57940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019899-99B2-4E9E-A124-F37777DA63A4}"/>
                </a:ext>
              </a:extLst>
            </p:cNvPr>
            <p:cNvGrpSpPr/>
            <p:nvPr/>
          </p:nvGrpSpPr>
          <p:grpSpPr>
            <a:xfrm>
              <a:off x="3387594" y="1184128"/>
              <a:ext cx="1720754" cy="483148"/>
              <a:chOff x="515748" y="1132148"/>
              <a:chExt cx="1839758" cy="483148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0A76727-CA3D-4185-B4B0-B2223FE82694}"/>
                  </a:ext>
                </a:extLst>
              </p:cNvPr>
              <p:cNvSpPr/>
              <p:nvPr/>
            </p:nvSpPr>
            <p:spPr>
              <a:xfrm>
                <a:off x="553674" y="1132148"/>
                <a:ext cx="1801832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0CFAA5-FDA9-4487-933A-CB058E7677A1}"/>
                  </a:ext>
                </a:extLst>
              </p:cNvPr>
              <p:cNvSpPr txBox="1"/>
              <p:nvPr/>
            </p:nvSpPr>
            <p:spPr>
              <a:xfrm>
                <a:off x="515748" y="1152669"/>
                <a:ext cx="1818318" cy="46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MemberRegister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Service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20B18C6-2F1F-417A-B2DA-435880BCF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428" y="1624737"/>
              <a:ext cx="19855" cy="535345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92EE87D-44E7-450D-BC00-FFF6009145DB}"/>
              </a:ext>
            </a:extLst>
          </p:cNvPr>
          <p:cNvGrpSpPr/>
          <p:nvPr/>
        </p:nvGrpSpPr>
        <p:grpSpPr>
          <a:xfrm>
            <a:off x="9531991" y="789871"/>
            <a:ext cx="1205098" cy="5747502"/>
            <a:chOff x="5970480" y="1112047"/>
            <a:chExt cx="1205098" cy="574750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2E992FC-2E06-442E-9703-7BB60FB3E647}"/>
                </a:ext>
              </a:extLst>
            </p:cNvPr>
            <p:cNvGrpSpPr/>
            <p:nvPr/>
          </p:nvGrpSpPr>
          <p:grpSpPr>
            <a:xfrm>
              <a:off x="5970480" y="1112047"/>
              <a:ext cx="1205098" cy="490197"/>
              <a:chOff x="562293" y="1080704"/>
              <a:chExt cx="1368666" cy="49019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602FAEE-C8CB-4534-A3EC-51A67B4096A1}"/>
                  </a:ext>
                </a:extLst>
              </p:cNvPr>
              <p:cNvSpPr/>
              <p:nvPr/>
            </p:nvSpPr>
            <p:spPr>
              <a:xfrm>
                <a:off x="562293" y="1080704"/>
                <a:ext cx="1368666" cy="455973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64F3F6-25BA-42CA-93E6-DF937F638083}"/>
                  </a:ext>
                </a:extLst>
              </p:cNvPr>
              <p:cNvSpPr txBox="1"/>
              <p:nvPr/>
            </p:nvSpPr>
            <p:spPr>
              <a:xfrm>
                <a:off x="695430" y="1114686"/>
                <a:ext cx="1140996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Member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94ADDDA-6CCD-428C-9693-03DAF17BFCB3}"/>
                </a:ext>
              </a:extLst>
            </p:cNvPr>
            <p:cNvCxnSpPr>
              <a:cxnSpLocks/>
            </p:cNvCxnSpPr>
            <p:nvPr/>
          </p:nvCxnSpPr>
          <p:spPr>
            <a:xfrm>
              <a:off x="6599234" y="1553883"/>
              <a:ext cx="43346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D05D229-C5FB-44E5-921D-54A73403E88C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90833" y="1574723"/>
            <a:ext cx="1197819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37B1D1B-DF28-47D5-9C6A-757CB404752A}"/>
              </a:ext>
            </a:extLst>
          </p:cNvPr>
          <p:cNvCxnSpPr>
            <a:cxnSpLocks/>
          </p:cNvCxnSpPr>
          <p:nvPr/>
        </p:nvCxnSpPr>
        <p:spPr>
          <a:xfrm>
            <a:off x="2009789" y="1815185"/>
            <a:ext cx="1594937" cy="6512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511CDB6-40D4-4C0E-A44C-EE1E37FEDC51}"/>
              </a:ext>
            </a:extLst>
          </p:cNvPr>
          <p:cNvCxnSpPr>
            <a:cxnSpLocks/>
          </p:cNvCxnSpPr>
          <p:nvPr/>
        </p:nvCxnSpPr>
        <p:spPr>
          <a:xfrm>
            <a:off x="3634998" y="1967651"/>
            <a:ext cx="1907914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A25907-0062-4F95-A197-EA3AF0D4DC9E}"/>
              </a:ext>
            </a:extLst>
          </p:cNvPr>
          <p:cNvSpPr/>
          <p:nvPr/>
        </p:nvSpPr>
        <p:spPr>
          <a:xfrm>
            <a:off x="1934218" y="1574723"/>
            <a:ext cx="108867" cy="4899674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3A79D-65E8-4E84-BAAD-5B0819D04F27}"/>
              </a:ext>
            </a:extLst>
          </p:cNvPr>
          <p:cNvSpPr/>
          <p:nvPr/>
        </p:nvSpPr>
        <p:spPr>
          <a:xfrm>
            <a:off x="5458933" y="1967651"/>
            <a:ext cx="108000" cy="4506741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C5D09D2-4D17-4861-9533-51C8A8E0367E}"/>
              </a:ext>
            </a:extLst>
          </p:cNvPr>
          <p:cNvGrpSpPr/>
          <p:nvPr/>
        </p:nvGrpSpPr>
        <p:grpSpPr>
          <a:xfrm>
            <a:off x="10941153" y="789871"/>
            <a:ext cx="1004637" cy="5824154"/>
            <a:chOff x="6230289" y="1075117"/>
            <a:chExt cx="1004637" cy="5824154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895BE6F2-BDE4-4547-A377-5E211E06F3C1}"/>
                </a:ext>
              </a:extLst>
            </p:cNvPr>
            <p:cNvGrpSpPr/>
            <p:nvPr/>
          </p:nvGrpSpPr>
          <p:grpSpPr>
            <a:xfrm>
              <a:off x="6230289" y="1075117"/>
              <a:ext cx="1004637" cy="472436"/>
              <a:chOff x="857369" y="1043774"/>
              <a:chExt cx="1140998" cy="472436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B927FBBF-2534-45B5-BAA9-6E233969BD17}"/>
                  </a:ext>
                </a:extLst>
              </p:cNvPr>
              <p:cNvSpPr/>
              <p:nvPr/>
            </p:nvSpPr>
            <p:spPr>
              <a:xfrm>
                <a:off x="907332" y="1043774"/>
                <a:ext cx="1049093" cy="472436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AB0B40-4482-4999-89C2-52B91BBEBBEE}"/>
                  </a:ext>
                </a:extLst>
              </p:cNvPr>
              <p:cNvSpPr txBox="1"/>
              <p:nvPr/>
            </p:nvSpPr>
            <p:spPr>
              <a:xfrm>
                <a:off x="857369" y="1047746"/>
                <a:ext cx="1140998" cy="46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Manager</a:t>
                </a:r>
                <a:endPara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A24BC32-B549-4EA9-9480-007EEDB2DCE2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6732608" y="1541716"/>
              <a:ext cx="55636" cy="5357555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061ABD5-BDFD-4829-B547-1D8E726107B1}"/>
              </a:ext>
            </a:extLst>
          </p:cNvPr>
          <p:cNvSpPr/>
          <p:nvPr/>
        </p:nvSpPr>
        <p:spPr>
          <a:xfrm>
            <a:off x="3561286" y="1773801"/>
            <a:ext cx="108000" cy="4700591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820BFD60-9EB9-43AC-9795-2B0773C4CB68}"/>
              </a:ext>
            </a:extLst>
          </p:cNvPr>
          <p:cNvCxnSpPr>
            <a:cxnSpLocks/>
          </p:cNvCxnSpPr>
          <p:nvPr/>
        </p:nvCxnSpPr>
        <p:spPr>
          <a:xfrm flipH="1">
            <a:off x="5541163" y="3627371"/>
            <a:ext cx="162246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554E582-8937-45A3-AD7D-DA48FE59824D}"/>
              </a:ext>
            </a:extLst>
          </p:cNvPr>
          <p:cNvCxnSpPr>
            <a:cxnSpLocks/>
          </p:cNvCxnSpPr>
          <p:nvPr/>
        </p:nvCxnSpPr>
        <p:spPr>
          <a:xfrm flipH="1">
            <a:off x="5542912" y="2202807"/>
            <a:ext cx="5844365" cy="3138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B9EAF82-AC9E-4B86-B1B7-361E47163EA2}"/>
              </a:ext>
            </a:extLst>
          </p:cNvPr>
          <p:cNvSpPr txBox="1"/>
          <p:nvPr/>
        </p:nvSpPr>
        <p:spPr>
          <a:xfrm>
            <a:off x="890269" y="1266623"/>
            <a:ext cx="93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1.request()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BABCF10-9825-479F-ACD4-443E8924318D}"/>
              </a:ext>
            </a:extLst>
          </p:cNvPr>
          <p:cNvSpPr txBox="1"/>
          <p:nvPr/>
        </p:nvSpPr>
        <p:spPr>
          <a:xfrm>
            <a:off x="2275455" y="1364349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2.execute()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5C0AC05-668B-4FBC-B5D4-538406B31780}"/>
              </a:ext>
            </a:extLst>
          </p:cNvPr>
          <p:cNvSpPr txBox="1"/>
          <p:nvPr/>
        </p:nvSpPr>
        <p:spPr>
          <a:xfrm>
            <a:off x="7314306" y="1717157"/>
            <a:ext cx="1173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4.getDAO()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6485C58-70CB-4D2F-9731-A99C14646C18}"/>
              </a:ext>
            </a:extLst>
          </p:cNvPr>
          <p:cNvSpPr txBox="1"/>
          <p:nvPr/>
        </p:nvSpPr>
        <p:spPr>
          <a:xfrm>
            <a:off x="4024984" y="1574723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3.doService()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38A6064-E143-48FF-9113-92BF97F8EF7B}"/>
              </a:ext>
            </a:extLst>
          </p:cNvPr>
          <p:cNvCxnSpPr>
            <a:cxnSpLocks/>
          </p:cNvCxnSpPr>
          <p:nvPr/>
        </p:nvCxnSpPr>
        <p:spPr>
          <a:xfrm>
            <a:off x="5566933" y="3429000"/>
            <a:ext cx="157880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2D450A6-C943-4015-A0C5-B12223B2454E}"/>
              </a:ext>
            </a:extLst>
          </p:cNvPr>
          <p:cNvCxnSpPr>
            <a:cxnSpLocks/>
          </p:cNvCxnSpPr>
          <p:nvPr/>
        </p:nvCxnSpPr>
        <p:spPr>
          <a:xfrm flipH="1">
            <a:off x="3742998" y="6142626"/>
            <a:ext cx="1769084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03EAE1EE-4854-4012-B1A0-F61A1463FE35}"/>
              </a:ext>
            </a:extLst>
          </p:cNvPr>
          <p:cNvSpPr txBox="1"/>
          <p:nvPr/>
        </p:nvSpPr>
        <p:spPr>
          <a:xfrm>
            <a:off x="3982345" y="5813944"/>
            <a:ext cx="11731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16</a:t>
            </a:r>
            <a:endParaRPr lang="ko-KR" altLang="en-US" sz="17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A815E1CF-8DB1-411B-AA2C-493F5B836B12}"/>
              </a:ext>
            </a:extLst>
          </p:cNvPr>
          <p:cNvCxnSpPr>
            <a:cxnSpLocks/>
          </p:cNvCxnSpPr>
          <p:nvPr/>
        </p:nvCxnSpPr>
        <p:spPr>
          <a:xfrm flipH="1">
            <a:off x="795772" y="6414898"/>
            <a:ext cx="283922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2CAB6ECD-054C-4E88-BC65-DB0F39EFC2A3}"/>
              </a:ext>
            </a:extLst>
          </p:cNvPr>
          <p:cNvSpPr txBox="1"/>
          <p:nvPr/>
        </p:nvSpPr>
        <p:spPr>
          <a:xfrm>
            <a:off x="2441781" y="6076344"/>
            <a:ext cx="4917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17</a:t>
            </a:r>
            <a:endParaRPr lang="ko-KR" altLang="en-US" sz="17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6364457-C605-4357-B32B-62FBACB568C9}"/>
              </a:ext>
            </a:extLst>
          </p:cNvPr>
          <p:cNvCxnSpPr>
            <a:cxnSpLocks/>
          </p:cNvCxnSpPr>
          <p:nvPr/>
        </p:nvCxnSpPr>
        <p:spPr>
          <a:xfrm flipV="1">
            <a:off x="5541163" y="2051466"/>
            <a:ext cx="5920522" cy="4103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52FE07A6-BFDA-4A78-BCFA-D52428373D09}"/>
              </a:ext>
            </a:extLst>
          </p:cNvPr>
          <p:cNvSpPr txBox="1"/>
          <p:nvPr/>
        </p:nvSpPr>
        <p:spPr>
          <a:xfrm>
            <a:off x="7113592" y="2221601"/>
            <a:ext cx="1553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5.MemberDAO()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1A1D4B6-BB1B-418C-A7E1-E668FD497086}"/>
              </a:ext>
            </a:extLst>
          </p:cNvPr>
          <p:cNvCxnSpPr>
            <a:cxnSpLocks/>
          </p:cNvCxnSpPr>
          <p:nvPr/>
        </p:nvCxnSpPr>
        <p:spPr>
          <a:xfrm flipH="1">
            <a:off x="5621784" y="2957177"/>
            <a:ext cx="5765493" cy="692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55D0F5D9-4A18-4C08-B18F-6BEA802F8212}"/>
              </a:ext>
            </a:extLst>
          </p:cNvPr>
          <p:cNvSpPr txBox="1"/>
          <p:nvPr/>
        </p:nvSpPr>
        <p:spPr>
          <a:xfrm>
            <a:off x="7298430" y="2465615"/>
            <a:ext cx="1173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6.getDAO()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67B29D76-2CC3-4B81-80CC-E4CD2223AC17}"/>
              </a:ext>
            </a:extLst>
          </p:cNvPr>
          <p:cNvCxnSpPr>
            <a:cxnSpLocks/>
          </p:cNvCxnSpPr>
          <p:nvPr/>
        </p:nvCxnSpPr>
        <p:spPr>
          <a:xfrm flipV="1">
            <a:off x="5571673" y="2788180"/>
            <a:ext cx="5851944" cy="1306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B7C3457B-7975-40B7-A004-18B9EBE16577}"/>
              </a:ext>
            </a:extLst>
          </p:cNvPr>
          <p:cNvSpPr txBox="1"/>
          <p:nvPr/>
        </p:nvSpPr>
        <p:spPr>
          <a:xfrm>
            <a:off x="7163630" y="2954468"/>
            <a:ext cx="1492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7.SchoolDAO()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143929E-E717-4FBB-87D0-5C95F5B4D2C5}"/>
              </a:ext>
            </a:extLst>
          </p:cNvPr>
          <p:cNvSpPr txBox="1"/>
          <p:nvPr/>
        </p:nvSpPr>
        <p:spPr>
          <a:xfrm>
            <a:off x="5851495" y="3627371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9.SchoolVO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D98635AE-B443-43FA-8ECF-E087DAAB6251}"/>
              </a:ext>
            </a:extLst>
          </p:cNvPr>
          <p:cNvCxnSpPr>
            <a:cxnSpLocks/>
          </p:cNvCxnSpPr>
          <p:nvPr/>
        </p:nvCxnSpPr>
        <p:spPr>
          <a:xfrm flipH="1">
            <a:off x="5583413" y="4359509"/>
            <a:ext cx="5818446" cy="2057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3C9D42F7-B9BE-4D6B-AF83-D10593BBA44F}"/>
              </a:ext>
            </a:extLst>
          </p:cNvPr>
          <p:cNvSpPr txBox="1"/>
          <p:nvPr/>
        </p:nvSpPr>
        <p:spPr>
          <a:xfrm>
            <a:off x="7591429" y="3884540"/>
            <a:ext cx="1173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10.getDAO()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BB7D483B-5048-460B-8E7E-B9BF0DD09E2F}"/>
              </a:ext>
            </a:extLst>
          </p:cNvPr>
          <p:cNvCxnSpPr>
            <a:cxnSpLocks/>
          </p:cNvCxnSpPr>
          <p:nvPr/>
        </p:nvCxnSpPr>
        <p:spPr>
          <a:xfrm flipV="1">
            <a:off x="5586254" y="4190512"/>
            <a:ext cx="5851944" cy="1306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8BC15F15-BA1D-451C-B8C7-A3F90229DB44}"/>
              </a:ext>
            </a:extLst>
          </p:cNvPr>
          <p:cNvSpPr txBox="1"/>
          <p:nvPr/>
        </p:nvSpPr>
        <p:spPr>
          <a:xfrm>
            <a:off x="7199745" y="4359509"/>
            <a:ext cx="1948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11.MemberTypeDAO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13707D-07B4-4ABE-BA46-0C318E6376B4}"/>
              </a:ext>
            </a:extLst>
          </p:cNvPr>
          <p:cNvSpPr txBox="1"/>
          <p:nvPr/>
        </p:nvSpPr>
        <p:spPr>
          <a:xfrm>
            <a:off x="5899710" y="3109327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8.find()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F1237A6-B0C7-41B9-AE38-233ADD5DF1F8}"/>
              </a:ext>
            </a:extLst>
          </p:cNvPr>
          <p:cNvSpPr/>
          <p:nvPr/>
        </p:nvSpPr>
        <p:spPr>
          <a:xfrm>
            <a:off x="11405173" y="2042336"/>
            <a:ext cx="108000" cy="4473003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A7016A93-5973-4239-BA80-8567C355A99C}"/>
              </a:ext>
            </a:extLst>
          </p:cNvPr>
          <p:cNvCxnSpPr>
            <a:cxnSpLocks/>
          </p:cNvCxnSpPr>
          <p:nvPr/>
        </p:nvCxnSpPr>
        <p:spPr>
          <a:xfrm>
            <a:off x="5568626" y="4831656"/>
            <a:ext cx="3087284" cy="1481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2585BFF7-EA6B-49B7-A7DB-428DE9E6E964}"/>
              </a:ext>
            </a:extLst>
          </p:cNvPr>
          <p:cNvCxnSpPr>
            <a:cxnSpLocks/>
          </p:cNvCxnSpPr>
          <p:nvPr/>
        </p:nvCxnSpPr>
        <p:spPr>
          <a:xfrm flipH="1" flipV="1">
            <a:off x="5608226" y="5059904"/>
            <a:ext cx="3047684" cy="1638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872207E-6C77-41AB-A0EE-5B5856521BB8}"/>
              </a:ext>
            </a:extLst>
          </p:cNvPr>
          <p:cNvSpPr/>
          <p:nvPr/>
        </p:nvSpPr>
        <p:spPr>
          <a:xfrm>
            <a:off x="8613561" y="4814962"/>
            <a:ext cx="108000" cy="437522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43B598C-BD59-4E4A-8D18-3EB1C9B9FE89}"/>
              </a:ext>
            </a:extLst>
          </p:cNvPr>
          <p:cNvSpPr txBox="1"/>
          <p:nvPr/>
        </p:nvSpPr>
        <p:spPr>
          <a:xfrm>
            <a:off x="5967113" y="4527541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12.find()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997FB90-698A-4817-9AD2-6E79C6DB39FD}"/>
              </a:ext>
            </a:extLst>
          </p:cNvPr>
          <p:cNvSpPr txBox="1"/>
          <p:nvPr/>
        </p:nvSpPr>
        <p:spPr>
          <a:xfrm>
            <a:off x="5806090" y="5087498"/>
            <a:ext cx="18127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13.MemberTypeVO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253F3761-624E-4336-B38A-FA9D0A7794CE}"/>
              </a:ext>
            </a:extLst>
          </p:cNvPr>
          <p:cNvCxnSpPr>
            <a:cxnSpLocks/>
          </p:cNvCxnSpPr>
          <p:nvPr/>
        </p:nvCxnSpPr>
        <p:spPr>
          <a:xfrm flipH="1">
            <a:off x="5566933" y="5857779"/>
            <a:ext cx="4637158" cy="112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E6DBEC2A-A2C4-4556-BDD9-B467C29CA4A8}"/>
              </a:ext>
            </a:extLst>
          </p:cNvPr>
          <p:cNvCxnSpPr>
            <a:cxnSpLocks/>
          </p:cNvCxnSpPr>
          <p:nvPr/>
        </p:nvCxnSpPr>
        <p:spPr>
          <a:xfrm>
            <a:off x="5541163" y="5707407"/>
            <a:ext cx="4662928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CF5D8872-CC42-457D-B901-21D00421255D}"/>
              </a:ext>
            </a:extLst>
          </p:cNvPr>
          <p:cNvSpPr txBox="1"/>
          <p:nvPr/>
        </p:nvSpPr>
        <p:spPr>
          <a:xfrm>
            <a:off x="8789376" y="5369325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14.insert()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EDE7487-80C0-4DEC-92EB-84C9619E56F7}"/>
              </a:ext>
            </a:extLst>
          </p:cNvPr>
          <p:cNvSpPr txBox="1"/>
          <p:nvPr/>
        </p:nvSpPr>
        <p:spPr>
          <a:xfrm>
            <a:off x="8770549" y="5895136"/>
            <a:ext cx="12902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15.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boolean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119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F9203-0AA7-41C1-8814-D752686C8668}"/>
              </a:ext>
            </a:extLst>
          </p:cNvPr>
          <p:cNvSpPr txBox="1"/>
          <p:nvPr/>
        </p:nvSpPr>
        <p:spPr>
          <a:xfrm>
            <a:off x="681318" y="519953"/>
            <a:ext cx="1595717" cy="59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90FCB-5CB9-45A9-8CB1-C3C3A525C9F7}"/>
              </a:ext>
            </a:extLst>
          </p:cNvPr>
          <p:cNvSpPr/>
          <p:nvPr/>
        </p:nvSpPr>
        <p:spPr>
          <a:xfrm>
            <a:off x="3567834" y="1871614"/>
            <a:ext cx="2557953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94F85F-F619-417C-BAEC-80C4FEC1BC1B}"/>
              </a:ext>
            </a:extLst>
          </p:cNvPr>
          <p:cNvSpPr/>
          <p:nvPr/>
        </p:nvSpPr>
        <p:spPr>
          <a:xfrm>
            <a:off x="6195235" y="1856608"/>
            <a:ext cx="2557954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A2AC66-A686-4FE9-A02C-2BA0C6E2C8B5}"/>
              </a:ext>
            </a:extLst>
          </p:cNvPr>
          <p:cNvSpPr/>
          <p:nvPr/>
        </p:nvSpPr>
        <p:spPr>
          <a:xfrm>
            <a:off x="8844831" y="1852631"/>
            <a:ext cx="2557954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2FA04E-571C-4BE1-A1EE-218126400464}"/>
              </a:ext>
            </a:extLst>
          </p:cNvPr>
          <p:cNvSpPr/>
          <p:nvPr/>
        </p:nvSpPr>
        <p:spPr>
          <a:xfrm>
            <a:off x="964059" y="1871614"/>
            <a:ext cx="2557954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774BB63-4E30-4E4A-B770-D3D39248F693}"/>
              </a:ext>
            </a:extLst>
          </p:cNvPr>
          <p:cNvGrpSpPr/>
          <p:nvPr/>
        </p:nvGrpSpPr>
        <p:grpSpPr>
          <a:xfrm>
            <a:off x="3945774" y="2025637"/>
            <a:ext cx="1823668" cy="475582"/>
            <a:chOff x="1079503" y="3714416"/>
            <a:chExt cx="1823668" cy="47558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3461090-CF65-4D24-90BF-488310B72ACB}"/>
                </a:ext>
              </a:extLst>
            </p:cNvPr>
            <p:cNvSpPr/>
            <p:nvPr/>
          </p:nvSpPr>
          <p:spPr>
            <a:xfrm>
              <a:off x="1079503" y="3714416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E51983-D840-4760-A29D-C1E1B72B287D}"/>
                </a:ext>
              </a:extLst>
            </p:cNvPr>
            <p:cNvSpPr txBox="1"/>
            <p:nvPr/>
          </p:nvSpPr>
          <p:spPr>
            <a:xfrm>
              <a:off x="1248196" y="3743722"/>
              <a:ext cx="15130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김우석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E16C57-83F7-41B3-950A-A1DBED59E04A}"/>
              </a:ext>
            </a:extLst>
          </p:cNvPr>
          <p:cNvGrpSpPr/>
          <p:nvPr/>
        </p:nvGrpSpPr>
        <p:grpSpPr>
          <a:xfrm>
            <a:off x="6567012" y="2054590"/>
            <a:ext cx="1823668" cy="475582"/>
            <a:chOff x="1079503" y="3714416"/>
            <a:chExt cx="1823668" cy="47558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F4E0A94-6C41-403C-8E23-F937DF13E5FC}"/>
                </a:ext>
              </a:extLst>
            </p:cNvPr>
            <p:cNvSpPr/>
            <p:nvPr/>
          </p:nvSpPr>
          <p:spPr>
            <a:xfrm>
              <a:off x="1079503" y="3714416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CA381E-8D1D-491A-AB69-89716936732B}"/>
                </a:ext>
              </a:extLst>
            </p:cNvPr>
            <p:cNvSpPr txBox="1"/>
            <p:nvPr/>
          </p:nvSpPr>
          <p:spPr>
            <a:xfrm>
              <a:off x="1248196" y="3743722"/>
              <a:ext cx="15130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 err="1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문효원</a:t>
              </a:r>
              <a:endParaRPr lang="ko-KR" altLang="en-US" sz="2300" dirty="0">
                <a:solidFill>
                  <a:srgbClr val="7F8FC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72C9A6-1CDD-431F-9A54-B4780DBF0722}"/>
              </a:ext>
            </a:extLst>
          </p:cNvPr>
          <p:cNvGrpSpPr/>
          <p:nvPr/>
        </p:nvGrpSpPr>
        <p:grpSpPr>
          <a:xfrm>
            <a:off x="9214977" y="2021307"/>
            <a:ext cx="1823668" cy="475582"/>
            <a:chOff x="1079503" y="3714416"/>
            <a:chExt cx="1823668" cy="47558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51F91F2-8C9A-4935-A2F0-6A98B1CEED60}"/>
                </a:ext>
              </a:extLst>
            </p:cNvPr>
            <p:cNvSpPr/>
            <p:nvPr/>
          </p:nvSpPr>
          <p:spPr>
            <a:xfrm>
              <a:off x="1079503" y="3714416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6E97AD-5425-4000-9AED-6D2C0335FA11}"/>
                </a:ext>
              </a:extLst>
            </p:cNvPr>
            <p:cNvSpPr txBox="1"/>
            <p:nvPr/>
          </p:nvSpPr>
          <p:spPr>
            <a:xfrm>
              <a:off x="1248196" y="3743722"/>
              <a:ext cx="15130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 err="1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박원창</a:t>
              </a:r>
              <a:endParaRPr lang="ko-KR" altLang="en-US" sz="2300" dirty="0">
                <a:solidFill>
                  <a:srgbClr val="7F8FC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31FDFE-674A-4689-853C-A352E11990CA}"/>
              </a:ext>
            </a:extLst>
          </p:cNvPr>
          <p:cNvGrpSpPr/>
          <p:nvPr/>
        </p:nvGrpSpPr>
        <p:grpSpPr>
          <a:xfrm>
            <a:off x="1331202" y="2068196"/>
            <a:ext cx="1823668" cy="475582"/>
            <a:chOff x="1079503" y="3714416"/>
            <a:chExt cx="1823668" cy="4755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BA257D-7141-404D-B1AA-5D779149E313}"/>
                </a:ext>
              </a:extLst>
            </p:cNvPr>
            <p:cNvSpPr/>
            <p:nvPr/>
          </p:nvSpPr>
          <p:spPr>
            <a:xfrm>
              <a:off x="1079503" y="3714416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242F17-8882-4049-8F86-53BA8CC94185}"/>
                </a:ext>
              </a:extLst>
            </p:cNvPr>
            <p:cNvSpPr txBox="1"/>
            <p:nvPr/>
          </p:nvSpPr>
          <p:spPr>
            <a:xfrm>
              <a:off x="1248196" y="3743722"/>
              <a:ext cx="15130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 err="1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송무송</a:t>
              </a:r>
              <a:endParaRPr lang="ko-KR" altLang="en-US" sz="2300" dirty="0">
                <a:solidFill>
                  <a:srgbClr val="7F8FC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A95624C-876A-4A0B-8A70-03F8C3237BCB}"/>
              </a:ext>
            </a:extLst>
          </p:cNvPr>
          <p:cNvSpPr txBox="1"/>
          <p:nvPr/>
        </p:nvSpPr>
        <p:spPr>
          <a:xfrm>
            <a:off x="6940468" y="3473179"/>
            <a:ext cx="10674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6023C-FF69-4123-8546-51690F990318}"/>
              </a:ext>
            </a:extLst>
          </p:cNvPr>
          <p:cNvSpPr txBox="1"/>
          <p:nvPr/>
        </p:nvSpPr>
        <p:spPr>
          <a:xfrm>
            <a:off x="9585285" y="3469202"/>
            <a:ext cx="10770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CD0DD6-04EE-4588-9F75-8DA2CA74C2C6}"/>
              </a:ext>
            </a:extLst>
          </p:cNvPr>
          <p:cNvSpPr txBox="1"/>
          <p:nvPr/>
        </p:nvSpPr>
        <p:spPr>
          <a:xfrm>
            <a:off x="1670402" y="3488535"/>
            <a:ext cx="117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32A8C-494B-4B98-BFC4-C3850F348073}"/>
              </a:ext>
            </a:extLst>
          </p:cNvPr>
          <p:cNvSpPr txBox="1"/>
          <p:nvPr/>
        </p:nvSpPr>
        <p:spPr>
          <a:xfrm>
            <a:off x="4284974" y="3492492"/>
            <a:ext cx="117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부팀장</a:t>
            </a:r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653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8163"/>
            <a:chOff x="133350" y="1533525"/>
            <a:chExt cx="3790950" cy="51816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1420843" y="1620801"/>
              <a:ext cx="12234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전송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9D5E-3F52-4CE3-B060-F80BA148F8B6}"/>
              </a:ext>
            </a:extLst>
          </p:cNvPr>
          <p:cNvGrpSpPr/>
          <p:nvPr/>
        </p:nvGrpSpPr>
        <p:grpSpPr>
          <a:xfrm>
            <a:off x="8267700" y="1191675"/>
            <a:ext cx="3790950" cy="518162"/>
            <a:chOff x="8267700" y="1533525"/>
            <a:chExt cx="3790950" cy="51816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4A97A2-B1C4-49B5-914A-EF1AF5039D7F}"/>
                </a:ext>
              </a:extLst>
            </p:cNvPr>
            <p:cNvSpPr/>
            <p:nvPr/>
          </p:nvSpPr>
          <p:spPr>
            <a:xfrm>
              <a:off x="826770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F67280"/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A0300-7BA1-499B-A0D7-547A0881EAA8}"/>
                </a:ext>
              </a:extLst>
            </p:cNvPr>
            <p:cNvSpPr txBox="1"/>
            <p:nvPr/>
          </p:nvSpPr>
          <p:spPr>
            <a:xfrm>
              <a:off x="9626099" y="1620800"/>
              <a:ext cx="1465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쪽지함</a:t>
              </a: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관리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269218" y="4164998"/>
            <a:ext cx="3673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받은 </a:t>
            </a:r>
            <a:r>
              <a:rPr lang="ko-KR" altLang="en-US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쪽지함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보낸 </a:t>
            </a:r>
            <a:r>
              <a:rPr lang="ko-KR" altLang="en-US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쪽지함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학생보기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하나의 카테고리 선택 후 확인 가능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26101"/>
            <a:ext cx="2459379" cy="461665"/>
            <a:chOff x="253724" y="133723"/>
            <a:chExt cx="2459379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299161" y="133723"/>
              <a:ext cx="241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1:1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00525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5485500" y="1606034"/>
              <a:ext cx="12234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확인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637722" y="4164998"/>
            <a:ext cx="2791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받는 사람의 이메일 주소와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내용 입력 후 쪽지 전송 가능</a:t>
            </a: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04E6D318-9B1D-4A27-AFF5-4B9CBF91457F}"/>
              </a:ext>
            </a:extLst>
          </p:cNvPr>
          <p:cNvSpPr/>
          <p:nvPr/>
        </p:nvSpPr>
        <p:spPr>
          <a:xfrm rot="10800000">
            <a:off x="1890966" y="4900602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ACA413-E2A7-4AF7-975D-0C13D763F280}"/>
              </a:ext>
            </a:extLst>
          </p:cNvPr>
          <p:cNvSpPr/>
          <p:nvPr/>
        </p:nvSpPr>
        <p:spPr>
          <a:xfrm>
            <a:off x="149245" y="5270882"/>
            <a:ext cx="3660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전송 버튼을 누르면 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수신자의 닉네임이 뜨며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전송 완료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받은 쪽지에 대한 답장도 가능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AB1328A-525E-4809-ADF7-0857D0BDD9EB}"/>
              </a:ext>
            </a:extLst>
          </p:cNvPr>
          <p:cNvSpPr/>
          <p:nvPr/>
        </p:nvSpPr>
        <p:spPr>
          <a:xfrm>
            <a:off x="4460954" y="5415822"/>
            <a:ext cx="3272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쪽지 번호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보낸사람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내용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일시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읽음 확인 순으로 내용 출력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BF95E281-1147-4B23-8516-AE40F0099671}"/>
              </a:ext>
            </a:extLst>
          </p:cNvPr>
          <p:cNvSpPr/>
          <p:nvPr/>
        </p:nvSpPr>
        <p:spPr>
          <a:xfrm rot="10800000">
            <a:off x="5962906" y="4972033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F0F383-0FA8-46E9-A94D-26B2D411E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92" y="1935282"/>
            <a:ext cx="1476792" cy="14767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AB18E86-C453-409C-8FC9-7B408CB2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4258" y="1935282"/>
            <a:ext cx="1476792" cy="14767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4C35FB9-40DF-478F-BE2E-AC380176A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0435" y="1935282"/>
            <a:ext cx="1476792" cy="147679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EBBFE9-C9DA-4DD5-9D2A-59E070CB72D0}"/>
              </a:ext>
            </a:extLst>
          </p:cNvPr>
          <p:cNvSpPr/>
          <p:nvPr/>
        </p:nvSpPr>
        <p:spPr>
          <a:xfrm>
            <a:off x="8306516" y="4748053"/>
            <a:ext cx="371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학생보기는 본인을 제외한 같은 학교 학생의 리스트를 보여준다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선배를 최상위 순으로 보여준다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789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BEB5607-F27B-441F-ABE1-C3D332304F70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1958449" y="4389373"/>
            <a:ext cx="6313919" cy="722558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9E9BBE1-2043-4468-AEF8-2548EAA23B0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883735" y="2476926"/>
            <a:ext cx="6388633" cy="100601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8112DE0F-BFA7-4AE6-B4DA-581A092C4C60}"/>
              </a:ext>
            </a:extLst>
          </p:cNvPr>
          <p:cNvSpPr/>
          <p:nvPr/>
        </p:nvSpPr>
        <p:spPr>
          <a:xfrm>
            <a:off x="8272368" y="1264817"/>
            <a:ext cx="2424218" cy="24242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FE9A1A-9901-4656-A721-B29762EE56C2}"/>
              </a:ext>
            </a:extLst>
          </p:cNvPr>
          <p:cNvSpPr/>
          <p:nvPr/>
        </p:nvSpPr>
        <p:spPr>
          <a:xfrm>
            <a:off x="4476029" y="1396558"/>
            <a:ext cx="2160739" cy="21607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6C737CF-C87C-4FB6-926D-43A0A876C272}"/>
              </a:ext>
            </a:extLst>
          </p:cNvPr>
          <p:cNvSpPr/>
          <p:nvPr/>
        </p:nvSpPr>
        <p:spPr>
          <a:xfrm>
            <a:off x="4476021" y="4114500"/>
            <a:ext cx="2160747" cy="21607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703953-75DD-4625-A10E-B207F642FC8F}"/>
              </a:ext>
            </a:extLst>
          </p:cNvPr>
          <p:cNvSpPr/>
          <p:nvPr/>
        </p:nvSpPr>
        <p:spPr>
          <a:xfrm>
            <a:off x="8272368" y="3899822"/>
            <a:ext cx="2424218" cy="24242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D84EAD7-6625-47DD-9498-1F01964DBA7B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066731" y="2476928"/>
            <a:ext cx="2409298" cy="95207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E97C71-8E30-48C8-A2E0-61F669C286A6}"/>
              </a:ext>
            </a:extLst>
          </p:cNvPr>
          <p:cNvSpPr txBox="1"/>
          <p:nvPr/>
        </p:nvSpPr>
        <p:spPr>
          <a:xfrm>
            <a:off x="278983" y="138547"/>
            <a:ext cx="4271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쪽지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USE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다이어그램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89A5E-3937-4E81-BCBF-FC7DD12ED111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A2A73D-294B-4165-9D61-5445F9204AE0}"/>
              </a:ext>
            </a:extLst>
          </p:cNvPr>
          <p:cNvSpPr/>
          <p:nvPr/>
        </p:nvSpPr>
        <p:spPr>
          <a:xfrm>
            <a:off x="3133060" y="1201154"/>
            <a:ext cx="8357191" cy="5241851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56031788-D784-4638-BF86-0C2DBE37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" y="2291138"/>
            <a:ext cx="3061882" cy="3061882"/>
          </a:xfrm>
          <a:prstGeom prst="rect">
            <a:avLst/>
          </a:prstGeom>
          <a:effectLst>
            <a:outerShdw dist="38100" dir="2700000" sx="103000" sy="103000" algn="tl" rotWithShape="0">
              <a:srgbClr val="FF9999"/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86C4B23-FAFC-414A-ABE9-35B0301EB215}"/>
              </a:ext>
            </a:extLst>
          </p:cNvPr>
          <p:cNvSpPr txBox="1"/>
          <p:nvPr/>
        </p:nvSpPr>
        <p:spPr>
          <a:xfrm>
            <a:off x="4915602" y="2246094"/>
            <a:ext cx="128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쪽지전송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9E2ADA-FFCB-457B-945F-A85530986FB9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2066731" y="4464424"/>
            <a:ext cx="2409290" cy="730450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4086076-FF7A-444F-BB88-38CD9DE59665}"/>
              </a:ext>
            </a:extLst>
          </p:cNvPr>
          <p:cNvCxnSpPr>
            <a:cxnSpLocks/>
            <a:stCxn id="41" idx="6"/>
            <a:endCxn id="2" idx="2"/>
          </p:cNvCxnSpPr>
          <p:nvPr/>
        </p:nvCxnSpPr>
        <p:spPr>
          <a:xfrm flipV="1">
            <a:off x="6636768" y="2476926"/>
            <a:ext cx="1635600" cy="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04E098-714C-4155-A05A-AEF29FE28D35}"/>
              </a:ext>
            </a:extLst>
          </p:cNvPr>
          <p:cNvSpPr txBox="1"/>
          <p:nvPr/>
        </p:nvSpPr>
        <p:spPr>
          <a:xfrm>
            <a:off x="4915603" y="4963932"/>
            <a:ext cx="128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쪽지확인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0909F0-322A-42EA-A80E-6BAECCFC86C1}"/>
              </a:ext>
            </a:extLst>
          </p:cNvPr>
          <p:cNvSpPr txBox="1"/>
          <p:nvPr/>
        </p:nvSpPr>
        <p:spPr>
          <a:xfrm>
            <a:off x="8843685" y="2246093"/>
            <a:ext cx="128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쪽지알림</a:t>
            </a:r>
            <a:endParaRPr lang="ko-KR" altLang="en-US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A1416A-AB5C-4211-B20E-68D6E165D649}"/>
              </a:ext>
            </a:extLst>
          </p:cNvPr>
          <p:cNvSpPr txBox="1"/>
          <p:nvPr/>
        </p:nvSpPr>
        <p:spPr>
          <a:xfrm>
            <a:off x="8843685" y="4881098"/>
            <a:ext cx="128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정보수정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CCAB27-E8AF-4415-A5DB-AFDA4B1B5465}"/>
              </a:ext>
            </a:extLst>
          </p:cNvPr>
          <p:cNvCxnSpPr>
            <a:cxnSpLocks/>
          </p:cNvCxnSpPr>
          <p:nvPr/>
        </p:nvCxnSpPr>
        <p:spPr>
          <a:xfrm flipV="1">
            <a:off x="6628712" y="5202636"/>
            <a:ext cx="1635600" cy="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45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0F69AE0E-5981-424F-A52C-230D282E90A8}"/>
              </a:ext>
            </a:extLst>
          </p:cNvPr>
          <p:cNvGrpSpPr/>
          <p:nvPr/>
        </p:nvGrpSpPr>
        <p:grpSpPr>
          <a:xfrm>
            <a:off x="7051700" y="681963"/>
            <a:ext cx="3327231" cy="2926783"/>
            <a:chOff x="3925074" y="109154"/>
            <a:chExt cx="3261232" cy="2926783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3EF99E0-FC81-495D-B280-111AE1711A10}"/>
                </a:ext>
              </a:extLst>
            </p:cNvPr>
            <p:cNvSpPr/>
            <p:nvPr/>
          </p:nvSpPr>
          <p:spPr>
            <a:xfrm>
              <a:off x="3925074" y="109154"/>
              <a:ext cx="3261232" cy="29267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0" name="그룹 299">
              <a:extLst>
                <a:ext uri="{FF2B5EF4-FFF2-40B4-BE49-F238E27FC236}">
                  <a16:creationId xmlns:a16="http://schemas.microsoft.com/office/drawing/2014/main" id="{8C525DAA-1EBA-4C56-B7E2-2DA1410AAD40}"/>
                </a:ext>
              </a:extLst>
            </p:cNvPr>
            <p:cNvGrpSpPr/>
            <p:nvPr/>
          </p:nvGrpSpPr>
          <p:grpSpPr>
            <a:xfrm>
              <a:off x="4324386" y="263109"/>
              <a:ext cx="2583329" cy="423192"/>
              <a:chOff x="4269060" y="589253"/>
              <a:chExt cx="2583329" cy="423192"/>
            </a:xfrm>
          </p:grpSpPr>
          <p:sp>
            <p:nvSpPr>
              <p:cNvPr id="298" name="사각형: 둥근 모서리 297">
                <a:extLst>
                  <a:ext uri="{FF2B5EF4-FFF2-40B4-BE49-F238E27FC236}">
                    <a16:creationId xmlns:a16="http://schemas.microsoft.com/office/drawing/2014/main" id="{BC93BD54-DA27-47CE-BA01-ABF8975E44E8}"/>
                  </a:ext>
                </a:extLst>
              </p:cNvPr>
              <p:cNvSpPr/>
              <p:nvPr/>
            </p:nvSpPr>
            <p:spPr>
              <a:xfrm>
                <a:off x="4269060" y="589253"/>
                <a:ext cx="2583329" cy="42319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F7FE36D1-0CEF-4EA7-A5D2-5918AA066806}"/>
                  </a:ext>
                </a:extLst>
              </p:cNvPr>
              <p:cNvSpPr txBox="1"/>
              <p:nvPr/>
            </p:nvSpPr>
            <p:spPr>
              <a:xfrm>
                <a:off x="4483643" y="616183"/>
                <a:ext cx="2184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세부 </a:t>
                </a:r>
                <a:r>
                  <a:rPr lang="en-US" altLang="ko-K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Cotroller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목록</a:t>
                </a:r>
              </a:p>
            </p:txBody>
          </p:sp>
        </p:grp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CB560F09-199F-4C13-B624-6C4B92AC87A7}"/>
                </a:ext>
              </a:extLst>
            </p:cNvPr>
            <p:cNvSpPr txBox="1"/>
            <p:nvPr/>
          </p:nvSpPr>
          <p:spPr>
            <a:xfrm>
              <a:off x="4111388" y="844877"/>
              <a:ext cx="3040072" cy="1866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DMFindRemainController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DMInsertController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DMReceivedListController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DMSendedListController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DMViewController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8CD5C60-CEBA-472C-8B9C-2008A409C837}"/>
              </a:ext>
            </a:extLst>
          </p:cNvPr>
          <p:cNvCxnSpPr>
            <a:cxnSpLocks/>
            <a:stCxn id="129" idx="3"/>
            <a:endCxn id="299" idx="1"/>
          </p:cNvCxnSpPr>
          <p:nvPr/>
        </p:nvCxnSpPr>
        <p:spPr>
          <a:xfrm>
            <a:off x="4044428" y="3612358"/>
            <a:ext cx="3032539" cy="159895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D91DB9D-EC55-4810-BC03-0AFD0E680D8A}"/>
              </a:ext>
            </a:extLst>
          </p:cNvPr>
          <p:cNvGrpSpPr/>
          <p:nvPr/>
        </p:nvGrpSpPr>
        <p:grpSpPr>
          <a:xfrm>
            <a:off x="7076967" y="3820106"/>
            <a:ext cx="3130996" cy="2782409"/>
            <a:chOff x="6290522" y="3549414"/>
            <a:chExt cx="3130996" cy="2782409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78DF95FD-E402-4EB8-820B-C27AE676723B}"/>
                </a:ext>
              </a:extLst>
            </p:cNvPr>
            <p:cNvSpPr/>
            <p:nvPr/>
          </p:nvSpPr>
          <p:spPr>
            <a:xfrm>
              <a:off x="6290522" y="3549414"/>
              <a:ext cx="2858270" cy="278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C95D09E4-22EF-4713-9791-B80B33A667B2}"/>
                </a:ext>
              </a:extLst>
            </p:cNvPr>
            <p:cNvGrpSpPr/>
            <p:nvPr/>
          </p:nvGrpSpPr>
          <p:grpSpPr>
            <a:xfrm>
              <a:off x="6438046" y="3701536"/>
              <a:ext cx="2583329" cy="423192"/>
              <a:chOff x="4031029" y="479105"/>
              <a:chExt cx="2583329" cy="423192"/>
            </a:xfrm>
          </p:grpSpPr>
          <p:sp>
            <p:nvSpPr>
              <p:cNvPr id="304" name="사각형: 둥근 모서리 303">
                <a:extLst>
                  <a:ext uri="{FF2B5EF4-FFF2-40B4-BE49-F238E27FC236}">
                    <a16:creationId xmlns:a16="http://schemas.microsoft.com/office/drawing/2014/main" id="{957E1ECE-FE67-487F-929A-A6D81CB6AE8C}"/>
                  </a:ext>
                </a:extLst>
              </p:cNvPr>
              <p:cNvSpPr/>
              <p:nvPr/>
            </p:nvSpPr>
            <p:spPr>
              <a:xfrm>
                <a:off x="4031029" y="479105"/>
                <a:ext cx="2583329" cy="42319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6ACE205-AA9D-4DA4-99A3-D76C78455015}"/>
                  </a:ext>
                </a:extLst>
              </p:cNvPr>
              <p:cNvSpPr txBox="1"/>
              <p:nvPr/>
            </p:nvSpPr>
            <p:spPr>
              <a:xfrm>
                <a:off x="4230549" y="532964"/>
                <a:ext cx="2184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세부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Service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목록</a:t>
                </a:r>
              </a:p>
            </p:txBody>
          </p:sp>
        </p:grp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888A3B2-6D74-4AE4-B606-AEA807E97E37}"/>
                </a:ext>
              </a:extLst>
            </p:cNvPr>
            <p:cNvSpPr txBox="1"/>
            <p:nvPr/>
          </p:nvSpPr>
          <p:spPr>
            <a:xfrm>
              <a:off x="6381446" y="4294911"/>
              <a:ext cx="3040072" cy="1866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DMFindeRemainService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DMInsertService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DMReceivedListService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DMSendedListService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DMViewService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39416" y="138548"/>
            <a:ext cx="333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쪽지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35BFD312-1A1B-4DA6-BB3D-D1B1A09D73C8}"/>
              </a:ext>
            </a:extLst>
          </p:cNvPr>
          <p:cNvGrpSpPr/>
          <p:nvPr/>
        </p:nvGrpSpPr>
        <p:grpSpPr>
          <a:xfrm>
            <a:off x="2434614" y="2420180"/>
            <a:ext cx="2001109" cy="524534"/>
            <a:chOff x="245211" y="650592"/>
            <a:chExt cx="2001109" cy="524534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8BA5F10-0FBB-457A-B886-33778D1FD262}"/>
                </a:ext>
              </a:extLst>
            </p:cNvPr>
            <p:cNvSpPr/>
            <p:nvPr/>
          </p:nvSpPr>
          <p:spPr>
            <a:xfrm>
              <a:off x="245212" y="650592"/>
              <a:ext cx="2001108" cy="52453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3A8AB54-2377-4641-8018-EA870604ED8E}"/>
                </a:ext>
              </a:extLst>
            </p:cNvPr>
            <p:cNvSpPr txBox="1"/>
            <p:nvPr/>
          </p:nvSpPr>
          <p:spPr>
            <a:xfrm>
              <a:off x="245211" y="729379"/>
              <a:ext cx="200110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Back Controller</a:t>
              </a:r>
              <a:endPara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F1456EB-4754-441D-AF0B-BC1E9E0A1B20}"/>
              </a:ext>
            </a:extLst>
          </p:cNvPr>
          <p:cNvGrpSpPr/>
          <p:nvPr/>
        </p:nvGrpSpPr>
        <p:grpSpPr>
          <a:xfrm>
            <a:off x="2425148" y="1216697"/>
            <a:ext cx="2020041" cy="535839"/>
            <a:chOff x="3836840" y="2221728"/>
            <a:chExt cx="2020041" cy="535839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B90C95A-C845-4717-9F8A-FEC480C2E6F0}"/>
                </a:ext>
              </a:extLst>
            </p:cNvPr>
            <p:cNvSpPr/>
            <p:nvPr/>
          </p:nvSpPr>
          <p:spPr>
            <a:xfrm>
              <a:off x="3836840" y="2221728"/>
              <a:ext cx="2020041" cy="535839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212F843-E9F3-4295-A3A1-35CF8C6F799D}"/>
                </a:ext>
              </a:extLst>
            </p:cNvPr>
            <p:cNvSpPr txBox="1"/>
            <p:nvPr/>
          </p:nvSpPr>
          <p:spPr>
            <a:xfrm>
              <a:off x="3850200" y="2306057"/>
              <a:ext cx="199331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Front Controller</a:t>
              </a:r>
              <a:endPara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3E90C90-54CF-4FFD-81F1-CAFD0D95C599}"/>
              </a:ext>
            </a:extLst>
          </p:cNvPr>
          <p:cNvGrpSpPr/>
          <p:nvPr/>
        </p:nvGrpSpPr>
        <p:grpSpPr>
          <a:xfrm>
            <a:off x="2783532" y="3354038"/>
            <a:ext cx="1303273" cy="516639"/>
            <a:chOff x="5276237" y="3480528"/>
            <a:chExt cx="864288" cy="34424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4FAE26C-6618-4186-9680-C9D13A964803}"/>
                </a:ext>
              </a:extLst>
            </p:cNvPr>
            <p:cNvSpPr txBox="1"/>
            <p:nvPr/>
          </p:nvSpPr>
          <p:spPr>
            <a:xfrm>
              <a:off x="5276237" y="3524477"/>
              <a:ext cx="864288" cy="266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service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356DA93-4B1F-45EE-B8ED-C1325C9BA359}"/>
                </a:ext>
              </a:extLst>
            </p:cNvPr>
            <p:cNvSpPr/>
            <p:nvPr/>
          </p:nvSpPr>
          <p:spPr>
            <a:xfrm>
              <a:off x="5291786" y="3480528"/>
              <a:ext cx="820636" cy="34424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0172F03-494B-4390-B7CB-51CD9E756B0D}"/>
              </a:ext>
            </a:extLst>
          </p:cNvPr>
          <p:cNvGrpSpPr/>
          <p:nvPr/>
        </p:nvGrpSpPr>
        <p:grpSpPr>
          <a:xfrm>
            <a:off x="1984037" y="4299135"/>
            <a:ext cx="928835" cy="524534"/>
            <a:chOff x="3836841" y="2419013"/>
            <a:chExt cx="1249451" cy="51058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118D16A-ACD6-4CF5-A48A-71C6697D7824}"/>
                </a:ext>
              </a:extLst>
            </p:cNvPr>
            <p:cNvSpPr/>
            <p:nvPr/>
          </p:nvSpPr>
          <p:spPr>
            <a:xfrm>
              <a:off x="3836841" y="2419013"/>
              <a:ext cx="1249451" cy="51058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8A5B035-A75A-4121-80C7-D4CB32DCA773}"/>
                </a:ext>
              </a:extLst>
            </p:cNvPr>
            <p:cNvSpPr txBox="1"/>
            <p:nvPr/>
          </p:nvSpPr>
          <p:spPr>
            <a:xfrm>
              <a:off x="3949115" y="2487060"/>
              <a:ext cx="1024901" cy="389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349AAC72-5272-4E03-A9D6-A634428B1FF1}"/>
              </a:ext>
            </a:extLst>
          </p:cNvPr>
          <p:cNvGrpSpPr/>
          <p:nvPr/>
        </p:nvGrpSpPr>
        <p:grpSpPr>
          <a:xfrm>
            <a:off x="3922484" y="4279999"/>
            <a:ext cx="1045410" cy="524535"/>
            <a:chOff x="5271579" y="3480527"/>
            <a:chExt cx="1045410" cy="524535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83D2D25-F98B-4A77-B6AE-9DB23CC75C2D}"/>
                </a:ext>
              </a:extLst>
            </p:cNvPr>
            <p:cNvSpPr txBox="1"/>
            <p:nvPr/>
          </p:nvSpPr>
          <p:spPr>
            <a:xfrm>
              <a:off x="5271579" y="3546487"/>
              <a:ext cx="1045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8D2AB84-3A5D-43E1-9EEF-06CE15C80EFD}"/>
                </a:ext>
              </a:extLst>
            </p:cNvPr>
            <p:cNvSpPr/>
            <p:nvPr/>
          </p:nvSpPr>
          <p:spPr>
            <a:xfrm>
              <a:off x="5291786" y="3480527"/>
              <a:ext cx="1004996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8639C0F-98CF-4D13-B371-26717E01818E}"/>
              </a:ext>
            </a:extLst>
          </p:cNvPr>
          <p:cNvCxnSpPr>
            <a:cxnSpLocks/>
            <a:stCxn id="122" idx="0"/>
            <a:endCxn id="125" idx="2"/>
          </p:cNvCxnSpPr>
          <p:nvPr/>
        </p:nvCxnSpPr>
        <p:spPr>
          <a:xfrm flipV="1">
            <a:off x="3435169" y="1752536"/>
            <a:ext cx="0" cy="667644"/>
          </a:xfrm>
          <a:prstGeom prst="line">
            <a:avLst/>
          </a:prstGeom>
          <a:ln w="508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순서도: 분류 136">
            <a:extLst>
              <a:ext uri="{FF2B5EF4-FFF2-40B4-BE49-F238E27FC236}">
                <a16:creationId xmlns:a16="http://schemas.microsoft.com/office/drawing/2014/main" id="{959A3E89-3B30-44DA-9888-E470DA52655F}"/>
              </a:ext>
            </a:extLst>
          </p:cNvPr>
          <p:cNvSpPr/>
          <p:nvPr/>
        </p:nvSpPr>
        <p:spPr>
          <a:xfrm>
            <a:off x="3345060" y="1753133"/>
            <a:ext cx="180214" cy="239271"/>
          </a:xfrm>
          <a:prstGeom prst="flowChartSor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624C61F8-870F-45CB-9DD8-A3AF066DA861}"/>
              </a:ext>
            </a:extLst>
          </p:cNvPr>
          <p:cNvCxnSpPr>
            <a:stCxn id="129" idx="2"/>
            <a:endCxn id="131" idx="0"/>
          </p:cNvCxnSpPr>
          <p:nvPr/>
        </p:nvCxnSpPr>
        <p:spPr>
          <a:xfrm flipH="1">
            <a:off x="2448455" y="3870677"/>
            <a:ext cx="977249" cy="428458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B45F420-AFA6-41D8-80D1-FB92CBB49F10}"/>
              </a:ext>
            </a:extLst>
          </p:cNvPr>
          <p:cNvCxnSpPr>
            <a:stCxn id="129" idx="2"/>
            <a:endCxn id="135" idx="0"/>
          </p:cNvCxnSpPr>
          <p:nvPr/>
        </p:nvCxnSpPr>
        <p:spPr>
          <a:xfrm>
            <a:off x="3425704" y="3870677"/>
            <a:ext cx="1019485" cy="409322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80C1568-A79D-4AB5-B3A6-FD2A71A84A49}"/>
              </a:ext>
            </a:extLst>
          </p:cNvPr>
          <p:cNvCxnSpPr>
            <a:cxnSpLocks/>
            <a:stCxn id="131" idx="2"/>
          </p:cNvCxnSpPr>
          <p:nvPr/>
        </p:nvCxnSpPr>
        <p:spPr>
          <a:xfrm>
            <a:off x="2448455" y="4823669"/>
            <a:ext cx="0" cy="581847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D6B53344-ECF6-4B32-9C1D-36263A1DC92B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4445189" y="4804534"/>
            <a:ext cx="0" cy="600981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E7257EBD-2D59-465B-8E48-915E70853B12}"/>
              </a:ext>
            </a:extLst>
          </p:cNvPr>
          <p:cNvCxnSpPr>
            <a:cxnSpLocks/>
            <a:stCxn id="123" idx="3"/>
            <a:endCxn id="292" idx="1"/>
          </p:cNvCxnSpPr>
          <p:nvPr/>
        </p:nvCxnSpPr>
        <p:spPr>
          <a:xfrm flipV="1">
            <a:off x="4435723" y="2145355"/>
            <a:ext cx="2615977" cy="54597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0B956EAF-5C2C-41B7-82F8-F3265FF156AB}"/>
              </a:ext>
            </a:extLst>
          </p:cNvPr>
          <p:cNvGrpSpPr/>
          <p:nvPr/>
        </p:nvGrpSpPr>
        <p:grpSpPr>
          <a:xfrm>
            <a:off x="3331591" y="2944714"/>
            <a:ext cx="180214" cy="409324"/>
            <a:chOff x="1905033" y="1944479"/>
            <a:chExt cx="180214" cy="409324"/>
          </a:xfrm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966E84DA-D32A-4CC5-B5DA-884E525FA6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142" y="1944479"/>
              <a:ext cx="4004" cy="409324"/>
            </a:xfrm>
            <a:prstGeom prst="line">
              <a:avLst/>
            </a:prstGeom>
            <a:ln w="508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순서도: 분류 155">
              <a:extLst>
                <a:ext uri="{FF2B5EF4-FFF2-40B4-BE49-F238E27FC236}">
                  <a16:creationId xmlns:a16="http://schemas.microsoft.com/office/drawing/2014/main" id="{DC06D152-9F05-440A-9703-EE74A3FA2B38}"/>
                </a:ext>
              </a:extLst>
            </p:cNvPr>
            <p:cNvSpPr/>
            <p:nvPr/>
          </p:nvSpPr>
          <p:spPr>
            <a:xfrm>
              <a:off x="1905033" y="1945076"/>
              <a:ext cx="180214" cy="239271"/>
            </a:xfrm>
            <a:prstGeom prst="flowChartSor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E96AA71-0245-4FA9-83B9-2E1F1A961EBE}"/>
              </a:ext>
            </a:extLst>
          </p:cNvPr>
          <p:cNvGrpSpPr/>
          <p:nvPr/>
        </p:nvGrpSpPr>
        <p:grpSpPr>
          <a:xfrm>
            <a:off x="1712094" y="5415409"/>
            <a:ext cx="1510051" cy="690956"/>
            <a:chOff x="5442596" y="3480527"/>
            <a:chExt cx="1510051" cy="690956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272905B-A4E7-4911-B0F2-EAF3F0EBD670}"/>
                </a:ext>
              </a:extLst>
            </p:cNvPr>
            <p:cNvSpPr txBox="1"/>
            <p:nvPr/>
          </p:nvSpPr>
          <p:spPr>
            <a:xfrm>
              <a:off x="5733203" y="3525152"/>
              <a:ext cx="928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</a:t>
              </a:r>
            </a:p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712899C-52B2-475B-AA49-3053A5C8BDCF}"/>
                </a:ext>
              </a:extLst>
            </p:cNvPr>
            <p:cNvSpPr/>
            <p:nvPr/>
          </p:nvSpPr>
          <p:spPr>
            <a:xfrm>
              <a:off x="5442596" y="3480527"/>
              <a:ext cx="1510051" cy="643579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F73446C-FF37-4583-8F06-FA60431D5268}"/>
              </a:ext>
            </a:extLst>
          </p:cNvPr>
          <p:cNvGrpSpPr/>
          <p:nvPr/>
        </p:nvGrpSpPr>
        <p:grpSpPr>
          <a:xfrm>
            <a:off x="3727491" y="5405515"/>
            <a:ext cx="1510057" cy="653473"/>
            <a:chOff x="5442596" y="3473385"/>
            <a:chExt cx="1510057" cy="653473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02749F0-6DBA-4512-8A21-E7DF2B25999C}"/>
                </a:ext>
              </a:extLst>
            </p:cNvPr>
            <p:cNvSpPr txBox="1"/>
            <p:nvPr/>
          </p:nvSpPr>
          <p:spPr>
            <a:xfrm>
              <a:off x="5844955" y="3473385"/>
              <a:ext cx="638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DM</a:t>
              </a:r>
            </a:p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D49587A-EB4F-46C3-8AED-3C0F529AC63A}"/>
                </a:ext>
              </a:extLst>
            </p:cNvPr>
            <p:cNvSpPr/>
            <p:nvPr/>
          </p:nvSpPr>
          <p:spPr>
            <a:xfrm>
              <a:off x="5442596" y="3480527"/>
              <a:ext cx="1510057" cy="646331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2503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B8D9163-BE0C-4BBB-A42F-166DB8028C8D}"/>
              </a:ext>
            </a:extLst>
          </p:cNvPr>
          <p:cNvCxnSpPr>
            <a:cxnSpLocks/>
          </p:cNvCxnSpPr>
          <p:nvPr/>
        </p:nvCxnSpPr>
        <p:spPr>
          <a:xfrm>
            <a:off x="2816148" y="1286923"/>
            <a:ext cx="0" cy="5477160"/>
          </a:xfrm>
          <a:prstGeom prst="line">
            <a:avLst/>
          </a:prstGeom>
          <a:ln w="19050">
            <a:solidFill>
              <a:srgbClr val="F672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511A5F5-7E0A-464A-80A6-F886257DF929}"/>
              </a:ext>
            </a:extLst>
          </p:cNvPr>
          <p:cNvGrpSpPr/>
          <p:nvPr/>
        </p:nvGrpSpPr>
        <p:grpSpPr>
          <a:xfrm>
            <a:off x="2180106" y="845315"/>
            <a:ext cx="1325594" cy="499792"/>
            <a:chOff x="638594" y="1075671"/>
            <a:chExt cx="1417270" cy="4997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8805023-1BA5-434E-8BD6-0093136FEB57}"/>
                </a:ext>
              </a:extLst>
            </p:cNvPr>
            <p:cNvSpPr/>
            <p:nvPr/>
          </p:nvSpPr>
          <p:spPr>
            <a:xfrm>
              <a:off x="638594" y="1075671"/>
              <a:ext cx="1417270" cy="452935"/>
            </a:xfrm>
            <a:prstGeom prst="rect">
              <a:avLst/>
            </a:prstGeom>
            <a:noFill/>
            <a:ln w="25400">
              <a:solidFill>
                <a:srgbClr val="F672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A9E9B4-CDE5-444F-9F1E-34924D9AA2B4}"/>
                </a:ext>
              </a:extLst>
            </p:cNvPr>
            <p:cNvSpPr txBox="1"/>
            <p:nvPr/>
          </p:nvSpPr>
          <p:spPr>
            <a:xfrm>
              <a:off x="725898" y="1131815"/>
              <a:ext cx="1161656" cy="443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DMInsert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Controller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AA6F247-FD89-4E9E-BDB3-8EFB80FF43EC}"/>
              </a:ext>
            </a:extLst>
          </p:cNvPr>
          <p:cNvGrpSpPr/>
          <p:nvPr/>
        </p:nvGrpSpPr>
        <p:grpSpPr>
          <a:xfrm>
            <a:off x="4845559" y="845315"/>
            <a:ext cx="1000487" cy="5987494"/>
            <a:chOff x="3439024" y="1184128"/>
            <a:chExt cx="1000487" cy="5793056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52F32EA-A9E3-44DE-BA31-9C1BAE414515}"/>
                </a:ext>
              </a:extLst>
            </p:cNvPr>
            <p:cNvGrpSpPr/>
            <p:nvPr/>
          </p:nvGrpSpPr>
          <p:grpSpPr>
            <a:xfrm>
              <a:off x="3439024" y="1184128"/>
              <a:ext cx="1000487" cy="471138"/>
              <a:chOff x="570734" y="1132148"/>
              <a:chExt cx="1069679" cy="471138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ED799088-9129-451B-98D5-9ABE4CAD4474}"/>
                  </a:ext>
                </a:extLst>
              </p:cNvPr>
              <p:cNvSpPr/>
              <p:nvPr/>
            </p:nvSpPr>
            <p:spPr>
              <a:xfrm>
                <a:off x="629177" y="1132148"/>
                <a:ext cx="945968" cy="471138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C9945F-DE98-435E-B8BC-60FDE0596A86}"/>
                  </a:ext>
                </a:extLst>
              </p:cNvPr>
              <p:cNvSpPr txBox="1"/>
              <p:nvPr/>
            </p:nvSpPr>
            <p:spPr>
              <a:xfrm>
                <a:off x="570734" y="1258321"/>
                <a:ext cx="1069679" cy="274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DM DAO</a:t>
                </a:r>
              </a:p>
            </p:txBody>
          </p:sp>
        </p:grp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81E6BD1-4F2A-4F5D-A762-869C5CA09C24}"/>
                </a:ext>
              </a:extLst>
            </p:cNvPr>
            <p:cNvCxnSpPr>
              <a:cxnSpLocks/>
            </p:cNvCxnSpPr>
            <p:nvPr/>
          </p:nvCxnSpPr>
          <p:spPr>
            <a:xfrm>
              <a:off x="3941182" y="1647161"/>
              <a:ext cx="8133" cy="533002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00199" y="138549"/>
            <a:ext cx="341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쪽지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시퀀스 다이어그램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1DB503B-19EC-4327-8EFE-16D7F9D20055}"/>
              </a:ext>
            </a:extLst>
          </p:cNvPr>
          <p:cNvGrpSpPr/>
          <p:nvPr/>
        </p:nvGrpSpPr>
        <p:grpSpPr>
          <a:xfrm>
            <a:off x="174281" y="845315"/>
            <a:ext cx="817123" cy="5862027"/>
            <a:chOff x="80563" y="1159987"/>
            <a:chExt cx="817123" cy="586202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F915F6-A7AB-48C5-8520-EC146BDA268E}"/>
                </a:ext>
              </a:extLst>
            </p:cNvPr>
            <p:cNvGrpSpPr/>
            <p:nvPr/>
          </p:nvGrpSpPr>
          <p:grpSpPr>
            <a:xfrm>
              <a:off x="80563" y="1159987"/>
              <a:ext cx="817123" cy="480294"/>
              <a:chOff x="585196" y="1092296"/>
              <a:chExt cx="928030" cy="48029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C191154-2B52-48B9-AA87-24E57A50CC7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813821" cy="480294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0886F-FB3D-4E82-B048-C30E8AE92106}"/>
                  </a:ext>
                </a:extLst>
              </p:cNvPr>
              <p:cNvSpPr txBox="1"/>
              <p:nvPr/>
            </p:nvSpPr>
            <p:spPr>
              <a:xfrm>
                <a:off x="585196" y="1157709"/>
                <a:ext cx="92803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Actor</a:t>
                </a:r>
                <a:endPara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3D9F91A-5CEC-4660-9322-41C7721B0B76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flipH="1">
              <a:off x="474424" y="1640281"/>
              <a:ext cx="3146" cy="538173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3B18D02-FD43-45B5-8534-F175E3767A1A}"/>
              </a:ext>
            </a:extLst>
          </p:cNvPr>
          <p:cNvGrpSpPr/>
          <p:nvPr/>
        </p:nvGrpSpPr>
        <p:grpSpPr>
          <a:xfrm>
            <a:off x="989904" y="845315"/>
            <a:ext cx="1125557" cy="5817339"/>
            <a:chOff x="885124" y="1157972"/>
            <a:chExt cx="1125557" cy="558823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B2348D6-023F-468D-B0ED-18C9020578E1}"/>
                </a:ext>
              </a:extLst>
            </p:cNvPr>
            <p:cNvGrpSpPr/>
            <p:nvPr/>
          </p:nvGrpSpPr>
          <p:grpSpPr>
            <a:xfrm>
              <a:off x="885124" y="1157972"/>
              <a:ext cx="1125557" cy="471154"/>
              <a:chOff x="562475" y="1092296"/>
              <a:chExt cx="1278329" cy="47115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40366F-C416-4731-B43D-A8802B0762B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1161763" cy="455248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621A56-49BC-4AC4-B1FD-8729351C21FA}"/>
                  </a:ext>
                </a:extLst>
              </p:cNvPr>
              <p:cNvSpPr txBox="1"/>
              <p:nvPr/>
            </p:nvSpPr>
            <p:spPr>
              <a:xfrm>
                <a:off x="562475" y="1125202"/>
                <a:ext cx="1278329" cy="438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Front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0B4C55F-4641-4E6B-A0C4-40B58526A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454" y="1626094"/>
              <a:ext cx="17906" cy="5120111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5D7A34E-7D3B-4496-9799-3046803BCE7E}"/>
              </a:ext>
            </a:extLst>
          </p:cNvPr>
          <p:cNvGrpSpPr/>
          <p:nvPr/>
        </p:nvGrpSpPr>
        <p:grpSpPr>
          <a:xfrm>
            <a:off x="3569064" y="845315"/>
            <a:ext cx="1276495" cy="5958250"/>
            <a:chOff x="3460325" y="1184128"/>
            <a:chExt cx="1276495" cy="595825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019899-99B2-4E9E-A124-F37777DA63A4}"/>
                </a:ext>
              </a:extLst>
            </p:cNvPr>
            <p:cNvGrpSpPr/>
            <p:nvPr/>
          </p:nvGrpSpPr>
          <p:grpSpPr>
            <a:xfrm>
              <a:off x="3460325" y="1184128"/>
              <a:ext cx="1276495" cy="492976"/>
              <a:chOff x="593508" y="1132148"/>
              <a:chExt cx="1364775" cy="492976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0A76727-CA3D-4185-B4B0-B2223FE82694}"/>
                  </a:ext>
                </a:extLst>
              </p:cNvPr>
              <p:cNvSpPr/>
              <p:nvPr/>
            </p:nvSpPr>
            <p:spPr>
              <a:xfrm>
                <a:off x="629177" y="1132148"/>
                <a:ext cx="1293438" cy="462628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0CFAA5-FDA9-4487-933A-CB058E7677A1}"/>
                  </a:ext>
                </a:extLst>
              </p:cNvPr>
              <p:cNvSpPr txBox="1"/>
              <p:nvPr/>
            </p:nvSpPr>
            <p:spPr>
              <a:xfrm>
                <a:off x="593508" y="1162497"/>
                <a:ext cx="1364775" cy="46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DMInsert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Service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20B18C6-2F1F-417A-B2DA-435880BCF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8793" y="1788923"/>
              <a:ext cx="19855" cy="535345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10B8D77-53B4-4DDA-B5C9-F92FA83CEDE0}"/>
              </a:ext>
            </a:extLst>
          </p:cNvPr>
          <p:cNvGrpSpPr/>
          <p:nvPr/>
        </p:nvGrpSpPr>
        <p:grpSpPr>
          <a:xfrm>
            <a:off x="5898960" y="845315"/>
            <a:ext cx="1355307" cy="5742827"/>
            <a:chOff x="4793543" y="1131238"/>
            <a:chExt cx="1355307" cy="574282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E04B88-3A19-43A6-9E50-0C4EDFE3C0CC}"/>
                </a:ext>
              </a:extLst>
            </p:cNvPr>
            <p:cNvGrpSpPr/>
            <p:nvPr/>
          </p:nvGrpSpPr>
          <p:grpSpPr>
            <a:xfrm>
              <a:off x="4793543" y="1131238"/>
              <a:ext cx="1355307" cy="437162"/>
              <a:chOff x="509789" y="1092296"/>
              <a:chExt cx="1539262" cy="43716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DBEBD0F-B58C-48C6-95E5-1A97C84694AB}"/>
                  </a:ext>
                </a:extLst>
              </p:cNvPr>
              <p:cNvSpPr/>
              <p:nvPr/>
            </p:nvSpPr>
            <p:spPr>
              <a:xfrm>
                <a:off x="558175" y="1092296"/>
                <a:ext cx="1447802" cy="43716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FF200A-87B7-42E2-930D-B6C3710511EB}"/>
                  </a:ext>
                </a:extLst>
              </p:cNvPr>
              <p:cNvSpPr txBox="1"/>
              <p:nvPr/>
            </p:nvSpPr>
            <p:spPr>
              <a:xfrm>
                <a:off x="509789" y="1193981"/>
                <a:ext cx="1539262" cy="284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HttpSession</a:t>
                </a:r>
                <a:endPara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C354D25-57EE-48E4-8EDC-01CCC5C64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7837" y="1568399"/>
              <a:ext cx="2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92EE87D-44E7-450D-BC00-FFF6009145DB}"/>
              </a:ext>
            </a:extLst>
          </p:cNvPr>
          <p:cNvGrpSpPr/>
          <p:nvPr/>
        </p:nvGrpSpPr>
        <p:grpSpPr>
          <a:xfrm>
            <a:off x="7296610" y="845315"/>
            <a:ext cx="985654" cy="5742827"/>
            <a:chOff x="6300221" y="1112047"/>
            <a:chExt cx="985654" cy="574282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2E992FC-2E06-442E-9703-7BB60FB3E647}"/>
                </a:ext>
              </a:extLst>
            </p:cNvPr>
            <p:cNvGrpSpPr/>
            <p:nvPr/>
          </p:nvGrpSpPr>
          <p:grpSpPr>
            <a:xfrm>
              <a:off x="6300221" y="1112047"/>
              <a:ext cx="985654" cy="486450"/>
              <a:chOff x="936790" y="1080704"/>
              <a:chExt cx="1119437" cy="4864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602FAEE-C8CB-4534-A3EC-51A67B4096A1}"/>
                  </a:ext>
                </a:extLst>
              </p:cNvPr>
              <p:cNvSpPr/>
              <p:nvPr/>
            </p:nvSpPr>
            <p:spPr>
              <a:xfrm>
                <a:off x="962323" y="1080704"/>
                <a:ext cx="1093904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64F3F6-25BA-42CA-93E6-DF937F638083}"/>
                  </a:ext>
                </a:extLst>
              </p:cNvPr>
              <p:cNvSpPr txBox="1"/>
              <p:nvPr/>
            </p:nvSpPr>
            <p:spPr>
              <a:xfrm>
                <a:off x="936790" y="1104783"/>
                <a:ext cx="1098725" cy="46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Member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94ADDDA-6CCD-428C-9693-03DAF17BFCB3}"/>
                </a:ext>
              </a:extLst>
            </p:cNvPr>
            <p:cNvCxnSpPr>
              <a:cxnSpLocks/>
            </p:cNvCxnSpPr>
            <p:nvPr/>
          </p:nvCxnSpPr>
          <p:spPr>
            <a:xfrm>
              <a:off x="6759499" y="1549208"/>
              <a:ext cx="43346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D05D229-C5FB-44E5-921D-54A73403E88C}"/>
              </a:ext>
            </a:extLst>
          </p:cNvPr>
          <p:cNvCxnSpPr/>
          <p:nvPr/>
        </p:nvCxnSpPr>
        <p:spPr>
          <a:xfrm>
            <a:off x="582842" y="1670432"/>
            <a:ext cx="977748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511CDB6-40D4-4C0E-A44C-EE1E37FEDC51}"/>
              </a:ext>
            </a:extLst>
          </p:cNvPr>
          <p:cNvCxnSpPr>
            <a:cxnSpLocks/>
          </p:cNvCxnSpPr>
          <p:nvPr/>
        </p:nvCxnSpPr>
        <p:spPr>
          <a:xfrm>
            <a:off x="1551187" y="1754893"/>
            <a:ext cx="1307956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A25907-0062-4F95-A197-EA3AF0D4DC9E}"/>
              </a:ext>
            </a:extLst>
          </p:cNvPr>
          <p:cNvSpPr/>
          <p:nvPr/>
        </p:nvSpPr>
        <p:spPr>
          <a:xfrm>
            <a:off x="1530574" y="1670432"/>
            <a:ext cx="93226" cy="5093651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3A79D-65E8-4E84-BAAD-5B0819D04F27}"/>
              </a:ext>
            </a:extLst>
          </p:cNvPr>
          <p:cNvSpPr/>
          <p:nvPr/>
        </p:nvSpPr>
        <p:spPr>
          <a:xfrm>
            <a:off x="2784329" y="1764665"/>
            <a:ext cx="111933" cy="4954782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C5D09D2-4D17-4861-9533-51C8A8E0367E}"/>
              </a:ext>
            </a:extLst>
          </p:cNvPr>
          <p:cNvGrpSpPr/>
          <p:nvPr/>
        </p:nvGrpSpPr>
        <p:grpSpPr>
          <a:xfrm>
            <a:off x="11013201" y="845315"/>
            <a:ext cx="978366" cy="5660155"/>
            <a:chOff x="6238151" y="1075117"/>
            <a:chExt cx="978366" cy="5660155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895BE6F2-BDE4-4547-A377-5E211E06F3C1}"/>
                </a:ext>
              </a:extLst>
            </p:cNvPr>
            <p:cNvGrpSpPr/>
            <p:nvPr/>
          </p:nvGrpSpPr>
          <p:grpSpPr>
            <a:xfrm>
              <a:off x="6238151" y="1075117"/>
              <a:ext cx="978366" cy="462281"/>
              <a:chOff x="866295" y="1043774"/>
              <a:chExt cx="1111159" cy="462281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B927FBBF-2534-45B5-BAA9-6E233969BD17}"/>
                  </a:ext>
                </a:extLst>
              </p:cNvPr>
              <p:cNvSpPr/>
              <p:nvPr/>
            </p:nvSpPr>
            <p:spPr>
              <a:xfrm>
                <a:off x="903563" y="1043774"/>
                <a:ext cx="1034523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AB0B40-4482-4999-89C2-52B91BBEBBEE}"/>
                  </a:ext>
                </a:extLst>
              </p:cNvPr>
              <p:cNvSpPr txBox="1"/>
              <p:nvPr/>
            </p:nvSpPr>
            <p:spPr>
              <a:xfrm>
                <a:off x="866295" y="1049840"/>
                <a:ext cx="1111159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Manager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A24BC32-B549-4EA9-9480-007EEDB2DCE2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6727334" y="1537398"/>
              <a:ext cx="55902" cy="5197874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061ABD5-BDFD-4829-B547-1D8E726107B1}"/>
              </a:ext>
            </a:extLst>
          </p:cNvPr>
          <p:cNvSpPr/>
          <p:nvPr/>
        </p:nvSpPr>
        <p:spPr>
          <a:xfrm>
            <a:off x="4135409" y="1914832"/>
            <a:ext cx="108000" cy="479251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554E582-8937-45A3-AD7D-DA48FE59824D}"/>
              </a:ext>
            </a:extLst>
          </p:cNvPr>
          <p:cNvCxnSpPr>
            <a:cxnSpLocks/>
          </p:cNvCxnSpPr>
          <p:nvPr/>
        </p:nvCxnSpPr>
        <p:spPr>
          <a:xfrm flipH="1">
            <a:off x="4222027" y="3657695"/>
            <a:ext cx="232940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B9EAF82-AC9E-4B86-B1B7-361E47163EA2}"/>
              </a:ext>
            </a:extLst>
          </p:cNvPr>
          <p:cNvSpPr txBox="1"/>
          <p:nvPr/>
        </p:nvSpPr>
        <p:spPr>
          <a:xfrm>
            <a:off x="594390" y="1365804"/>
            <a:ext cx="938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1.request()</a:t>
            </a:r>
            <a:endParaRPr lang="ko-KR" altLang="en-US" sz="15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BABCF10-9825-479F-ACD4-443E8924318D}"/>
              </a:ext>
            </a:extLst>
          </p:cNvPr>
          <p:cNvSpPr txBox="1"/>
          <p:nvPr/>
        </p:nvSpPr>
        <p:spPr>
          <a:xfrm>
            <a:off x="1710731" y="1451041"/>
            <a:ext cx="964721" cy="34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 .execute()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5C0AC05-668B-4FBC-B5D4-538406B31780}"/>
              </a:ext>
            </a:extLst>
          </p:cNvPr>
          <p:cNvSpPr txBox="1"/>
          <p:nvPr/>
        </p:nvSpPr>
        <p:spPr>
          <a:xfrm>
            <a:off x="6541122" y="1705657"/>
            <a:ext cx="117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4.getDAO()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6485C58-70CB-4D2F-9731-A99C14646C18}"/>
              </a:ext>
            </a:extLst>
          </p:cNvPr>
          <p:cNvSpPr txBox="1"/>
          <p:nvPr/>
        </p:nvSpPr>
        <p:spPr>
          <a:xfrm>
            <a:off x="2920003" y="1665340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3.doService()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2ABFE2D-CE65-4CB6-A21A-6BF74130691E}"/>
              </a:ext>
            </a:extLst>
          </p:cNvPr>
          <p:cNvSpPr txBox="1"/>
          <p:nvPr/>
        </p:nvSpPr>
        <p:spPr>
          <a:xfrm>
            <a:off x="6552821" y="2159475"/>
            <a:ext cx="1149059" cy="31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5.DMDAO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D10D59A6-5E72-4F02-A5C8-7E837E620689}"/>
              </a:ext>
            </a:extLst>
          </p:cNvPr>
          <p:cNvCxnSpPr>
            <a:cxnSpLocks/>
          </p:cNvCxnSpPr>
          <p:nvPr/>
        </p:nvCxnSpPr>
        <p:spPr>
          <a:xfrm flipH="1">
            <a:off x="4207311" y="2138794"/>
            <a:ext cx="731487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C990251D-6118-4B43-9986-B6E42AB9CFC0}"/>
              </a:ext>
            </a:extLst>
          </p:cNvPr>
          <p:cNvCxnSpPr>
            <a:cxnSpLocks/>
          </p:cNvCxnSpPr>
          <p:nvPr/>
        </p:nvCxnSpPr>
        <p:spPr>
          <a:xfrm flipV="1">
            <a:off x="4233100" y="2013434"/>
            <a:ext cx="7289087" cy="2803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695896B4-F28B-4E74-86E0-7D2AFDB31E89}"/>
              </a:ext>
            </a:extLst>
          </p:cNvPr>
          <p:cNvSpPr txBox="1"/>
          <p:nvPr/>
        </p:nvSpPr>
        <p:spPr>
          <a:xfrm>
            <a:off x="4644804" y="3047935"/>
            <a:ext cx="1640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8.getAttribute()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5384EBC4-689E-4DD3-BDFB-CCA9213A7F7B}"/>
              </a:ext>
            </a:extLst>
          </p:cNvPr>
          <p:cNvCxnSpPr>
            <a:cxnSpLocks/>
          </p:cNvCxnSpPr>
          <p:nvPr/>
        </p:nvCxnSpPr>
        <p:spPr>
          <a:xfrm>
            <a:off x="7877643" y="4453134"/>
            <a:ext cx="1287348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25E34295-F11D-4648-B83B-067ED33A1E5D}"/>
              </a:ext>
            </a:extLst>
          </p:cNvPr>
          <p:cNvCxnSpPr>
            <a:cxnSpLocks/>
          </p:cNvCxnSpPr>
          <p:nvPr/>
        </p:nvCxnSpPr>
        <p:spPr>
          <a:xfrm flipH="1">
            <a:off x="7848046" y="4613777"/>
            <a:ext cx="131694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B238D74-3A60-46AD-BC33-A6C73F6C2F67}"/>
              </a:ext>
            </a:extLst>
          </p:cNvPr>
          <p:cNvCxnSpPr>
            <a:cxnSpLocks/>
          </p:cNvCxnSpPr>
          <p:nvPr/>
        </p:nvCxnSpPr>
        <p:spPr>
          <a:xfrm>
            <a:off x="7848046" y="4990518"/>
            <a:ext cx="362815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2CC48AE-10AC-4C3F-A4EE-7186014E6171}"/>
              </a:ext>
            </a:extLst>
          </p:cNvPr>
          <p:cNvCxnSpPr>
            <a:cxnSpLocks/>
          </p:cNvCxnSpPr>
          <p:nvPr/>
        </p:nvCxnSpPr>
        <p:spPr>
          <a:xfrm flipH="1">
            <a:off x="7848046" y="5141673"/>
            <a:ext cx="359856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52530390-1A66-422D-8522-290636774B3A}"/>
              </a:ext>
            </a:extLst>
          </p:cNvPr>
          <p:cNvSpPr txBox="1"/>
          <p:nvPr/>
        </p:nvSpPr>
        <p:spPr>
          <a:xfrm>
            <a:off x="9071593" y="4118132"/>
            <a:ext cx="2115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12.MembmerTypeDAO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CAB6ECD-054C-4E88-BC65-DB0F39EFC2A3}"/>
              </a:ext>
            </a:extLst>
          </p:cNvPr>
          <p:cNvSpPr txBox="1"/>
          <p:nvPr/>
        </p:nvSpPr>
        <p:spPr>
          <a:xfrm>
            <a:off x="3304965" y="6166916"/>
            <a:ext cx="413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22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8B5D2D1-2693-4AA8-B9DE-B5085A3B4A31}"/>
              </a:ext>
            </a:extLst>
          </p:cNvPr>
          <p:cNvGrpSpPr/>
          <p:nvPr/>
        </p:nvGrpSpPr>
        <p:grpSpPr>
          <a:xfrm>
            <a:off x="9929445" y="845315"/>
            <a:ext cx="1084123" cy="5678168"/>
            <a:chOff x="6268570" y="1075117"/>
            <a:chExt cx="1084123" cy="5678168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0059D05C-8F63-42C2-8D6E-7D4437905779}"/>
                </a:ext>
              </a:extLst>
            </p:cNvPr>
            <p:cNvGrpSpPr/>
            <p:nvPr/>
          </p:nvGrpSpPr>
          <p:grpSpPr>
            <a:xfrm>
              <a:off x="6268570" y="1075117"/>
              <a:ext cx="1084123" cy="480294"/>
              <a:chOff x="900843" y="1043774"/>
              <a:chExt cx="1231271" cy="480294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E567A40-5AE7-488F-A565-8203C5B31111}"/>
                  </a:ext>
                </a:extLst>
              </p:cNvPr>
              <p:cNvSpPr/>
              <p:nvPr/>
            </p:nvSpPr>
            <p:spPr>
              <a:xfrm>
                <a:off x="903563" y="1043774"/>
                <a:ext cx="1164688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CEA0EE4A-A3CB-4E66-9738-B3C43B7CFC94}"/>
                  </a:ext>
                </a:extLst>
              </p:cNvPr>
              <p:cNvSpPr txBox="1"/>
              <p:nvPr/>
            </p:nvSpPr>
            <p:spPr>
              <a:xfrm>
                <a:off x="900843" y="1067853"/>
                <a:ext cx="1231271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Schoole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5A18AEB7-8AF9-4AED-963A-8E1EB64E93FA}"/>
                </a:ext>
              </a:extLst>
            </p:cNvPr>
            <p:cNvCxnSpPr>
              <a:cxnSpLocks/>
              <a:stCxn id="208" idx="2"/>
            </p:cNvCxnSpPr>
            <p:nvPr/>
          </p:nvCxnSpPr>
          <p:spPr>
            <a:xfrm>
              <a:off x="6810632" y="1555411"/>
              <a:ext cx="3024" cy="5197874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7EEBD3EE-288B-44F4-99C6-5C3D401A0E6D}"/>
              </a:ext>
            </a:extLst>
          </p:cNvPr>
          <p:cNvSpPr txBox="1"/>
          <p:nvPr/>
        </p:nvSpPr>
        <p:spPr>
          <a:xfrm>
            <a:off x="8573323" y="6302446"/>
            <a:ext cx="208824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25.ArrayList&lt;</a:t>
            </a:r>
            <a:r>
              <a:rPr lang="en-US" altLang="ko-KR" sz="13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AttachedVO</a:t>
            </a:r>
            <a:r>
              <a:rPr lang="en-US" altLang="ko-KR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&gt;</a:t>
            </a:r>
            <a:endParaRPr lang="ko-KR" altLang="en-US" sz="132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8493B029-E77B-4B32-994F-47AEB90F79E7}"/>
              </a:ext>
            </a:extLst>
          </p:cNvPr>
          <p:cNvCxnSpPr>
            <a:cxnSpLocks/>
          </p:cNvCxnSpPr>
          <p:nvPr/>
        </p:nvCxnSpPr>
        <p:spPr>
          <a:xfrm flipH="1">
            <a:off x="2896262" y="6477169"/>
            <a:ext cx="1206604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12AF56CC-4CC0-4DA0-90FB-DEDE3E2812A5}"/>
              </a:ext>
            </a:extLst>
          </p:cNvPr>
          <p:cNvSpPr txBox="1"/>
          <p:nvPr/>
        </p:nvSpPr>
        <p:spPr>
          <a:xfrm>
            <a:off x="1817624" y="6153246"/>
            <a:ext cx="413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23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D0F0FCC1-400E-4C25-BE33-0C9AC30D5E39}"/>
              </a:ext>
            </a:extLst>
          </p:cNvPr>
          <p:cNvCxnSpPr>
            <a:cxnSpLocks/>
          </p:cNvCxnSpPr>
          <p:nvPr/>
        </p:nvCxnSpPr>
        <p:spPr>
          <a:xfrm flipH="1">
            <a:off x="594390" y="6572355"/>
            <a:ext cx="216695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2005EE6-1D3C-4F12-827E-475E7A0B7B9B}"/>
              </a:ext>
            </a:extLst>
          </p:cNvPr>
          <p:cNvGrpSpPr/>
          <p:nvPr/>
        </p:nvGrpSpPr>
        <p:grpSpPr>
          <a:xfrm>
            <a:off x="8377704" y="845315"/>
            <a:ext cx="1434595" cy="5786493"/>
            <a:chOff x="5866088" y="1112047"/>
            <a:chExt cx="1434595" cy="5786493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DD97A5F-195F-4A8F-8161-F0AFB54E703A}"/>
                </a:ext>
              </a:extLst>
            </p:cNvPr>
            <p:cNvGrpSpPr/>
            <p:nvPr/>
          </p:nvGrpSpPr>
          <p:grpSpPr>
            <a:xfrm>
              <a:off x="5866088" y="1112047"/>
              <a:ext cx="1434595" cy="480827"/>
              <a:chOff x="443733" y="1080704"/>
              <a:chExt cx="1629313" cy="480827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F182D79B-A3A1-449D-BBB4-0516E9910A42}"/>
                  </a:ext>
                </a:extLst>
              </p:cNvPr>
              <p:cNvSpPr/>
              <p:nvPr/>
            </p:nvSpPr>
            <p:spPr>
              <a:xfrm>
                <a:off x="443733" y="1080704"/>
                <a:ext cx="1629313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96A5F18-76FF-4BDA-B77E-2031F0337B3F}"/>
                  </a:ext>
                </a:extLst>
              </p:cNvPr>
              <p:cNvSpPr txBox="1"/>
              <p:nvPr/>
            </p:nvSpPr>
            <p:spPr>
              <a:xfrm>
                <a:off x="513459" y="1105316"/>
                <a:ext cx="1541919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MemberType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</p:txBody>
          </p:sp>
        </p:grp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95F7213-11D7-402C-AA27-88C3E0779760}"/>
                </a:ext>
              </a:extLst>
            </p:cNvPr>
            <p:cNvCxnSpPr>
              <a:cxnSpLocks/>
            </p:cNvCxnSpPr>
            <p:nvPr/>
          </p:nvCxnSpPr>
          <p:spPr>
            <a:xfrm>
              <a:off x="6610029" y="1592874"/>
              <a:ext cx="43346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1B9519B-765C-440A-949D-96A5FDE53B29}"/>
              </a:ext>
            </a:extLst>
          </p:cNvPr>
          <p:cNvCxnSpPr>
            <a:cxnSpLocks/>
          </p:cNvCxnSpPr>
          <p:nvPr/>
        </p:nvCxnSpPr>
        <p:spPr>
          <a:xfrm>
            <a:off x="2888795" y="2027450"/>
            <a:ext cx="1307956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A41BEDE6-8585-4C50-BA53-3DE4F6F38962}"/>
              </a:ext>
            </a:extLst>
          </p:cNvPr>
          <p:cNvSpPr txBox="1"/>
          <p:nvPr/>
        </p:nvSpPr>
        <p:spPr>
          <a:xfrm>
            <a:off x="6551431" y="2421613"/>
            <a:ext cx="117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6.getDAO()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DBEFF6F-2B51-491D-BB5A-30586E892E2B}"/>
              </a:ext>
            </a:extLst>
          </p:cNvPr>
          <p:cNvSpPr txBox="1"/>
          <p:nvPr/>
        </p:nvSpPr>
        <p:spPr>
          <a:xfrm>
            <a:off x="6483115" y="2874657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7.MemberDAO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035D299A-6A8D-4245-B6B6-1E4D74933796}"/>
              </a:ext>
            </a:extLst>
          </p:cNvPr>
          <p:cNvCxnSpPr>
            <a:cxnSpLocks/>
          </p:cNvCxnSpPr>
          <p:nvPr/>
        </p:nvCxnSpPr>
        <p:spPr>
          <a:xfrm flipH="1">
            <a:off x="4233100" y="2874657"/>
            <a:ext cx="731487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A4561126-F6D3-43F3-87CB-058CB05DEA32}"/>
              </a:ext>
            </a:extLst>
          </p:cNvPr>
          <p:cNvCxnSpPr>
            <a:cxnSpLocks/>
          </p:cNvCxnSpPr>
          <p:nvPr/>
        </p:nvCxnSpPr>
        <p:spPr>
          <a:xfrm flipV="1">
            <a:off x="4243409" y="2729390"/>
            <a:ext cx="7289087" cy="2803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EE1CF7C-7DCA-4997-91E9-6FC69E125119}"/>
              </a:ext>
            </a:extLst>
          </p:cNvPr>
          <p:cNvSpPr/>
          <p:nvPr/>
        </p:nvSpPr>
        <p:spPr>
          <a:xfrm>
            <a:off x="11476467" y="2001813"/>
            <a:ext cx="108000" cy="4586329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1FA8C70-8DED-448E-A573-27A677BEB336}"/>
              </a:ext>
            </a:extLst>
          </p:cNvPr>
          <p:cNvCxnSpPr>
            <a:cxnSpLocks/>
          </p:cNvCxnSpPr>
          <p:nvPr/>
        </p:nvCxnSpPr>
        <p:spPr>
          <a:xfrm>
            <a:off x="4203938" y="3335214"/>
            <a:ext cx="2378006" cy="13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3F3A8DB-7EDD-42B1-B44A-6A3CE3F83F88}"/>
              </a:ext>
            </a:extLst>
          </p:cNvPr>
          <p:cNvSpPr txBox="1"/>
          <p:nvPr/>
        </p:nvSpPr>
        <p:spPr>
          <a:xfrm>
            <a:off x="4630365" y="3635296"/>
            <a:ext cx="1640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9.MemberVO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7219372-7726-4F2C-AE53-C8DA6494D2FE}"/>
              </a:ext>
            </a:extLst>
          </p:cNvPr>
          <p:cNvSpPr txBox="1"/>
          <p:nvPr/>
        </p:nvSpPr>
        <p:spPr>
          <a:xfrm>
            <a:off x="6519285" y="3644211"/>
            <a:ext cx="131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10.findEmail()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EBC52A6-2BD5-46EC-B68F-A76DE00D98AC}"/>
              </a:ext>
            </a:extLst>
          </p:cNvPr>
          <p:cNvSpPr/>
          <p:nvPr/>
        </p:nvSpPr>
        <p:spPr>
          <a:xfrm>
            <a:off x="6494745" y="3321647"/>
            <a:ext cx="108000" cy="336048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8AD8D30F-BC1E-43F4-8263-75AB4FA1EE9B}"/>
              </a:ext>
            </a:extLst>
          </p:cNvPr>
          <p:cNvCxnSpPr>
            <a:cxnSpLocks/>
          </p:cNvCxnSpPr>
          <p:nvPr/>
        </p:nvCxnSpPr>
        <p:spPr>
          <a:xfrm flipV="1">
            <a:off x="4230841" y="3924328"/>
            <a:ext cx="3563751" cy="654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B1D32010-4C06-4F23-A0C9-A877E2C8285F}"/>
              </a:ext>
            </a:extLst>
          </p:cNvPr>
          <p:cNvSpPr txBox="1"/>
          <p:nvPr/>
        </p:nvSpPr>
        <p:spPr>
          <a:xfrm>
            <a:off x="9256022" y="3659526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11.getDAO()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B687F58-A1BB-4770-B5A6-E528AB154879}"/>
              </a:ext>
            </a:extLst>
          </p:cNvPr>
          <p:cNvSpPr/>
          <p:nvPr/>
        </p:nvSpPr>
        <p:spPr>
          <a:xfrm>
            <a:off x="7740046" y="3895923"/>
            <a:ext cx="108000" cy="1987182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F84E3298-4BFE-4236-A107-BD6AB75D2C1C}"/>
              </a:ext>
            </a:extLst>
          </p:cNvPr>
          <p:cNvCxnSpPr>
            <a:cxnSpLocks/>
          </p:cNvCxnSpPr>
          <p:nvPr/>
        </p:nvCxnSpPr>
        <p:spPr>
          <a:xfrm flipH="1">
            <a:off x="7833797" y="4135099"/>
            <a:ext cx="365846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92585AB-F9F6-4339-8184-0B075B836AA8}"/>
              </a:ext>
            </a:extLst>
          </p:cNvPr>
          <p:cNvCxnSpPr>
            <a:cxnSpLocks/>
          </p:cNvCxnSpPr>
          <p:nvPr/>
        </p:nvCxnSpPr>
        <p:spPr>
          <a:xfrm>
            <a:off x="7840835" y="3976108"/>
            <a:ext cx="3635368" cy="1769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302575E-C6E2-4083-A52E-EACAFE891DF8}"/>
              </a:ext>
            </a:extLst>
          </p:cNvPr>
          <p:cNvSpPr txBox="1"/>
          <p:nvPr/>
        </p:nvSpPr>
        <p:spPr>
          <a:xfrm>
            <a:off x="7853769" y="4164041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13.find()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4A225E3-ECE5-4E96-BCDE-B50A7D44C74C}"/>
              </a:ext>
            </a:extLst>
          </p:cNvPr>
          <p:cNvSpPr txBox="1"/>
          <p:nvPr/>
        </p:nvSpPr>
        <p:spPr>
          <a:xfrm>
            <a:off x="7774075" y="4617231"/>
            <a:ext cx="16305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14.MemberTypeVO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C248E82-17EC-4E7F-9E8D-5FEAC2918C2F}"/>
              </a:ext>
            </a:extLst>
          </p:cNvPr>
          <p:cNvSpPr txBox="1"/>
          <p:nvPr/>
        </p:nvSpPr>
        <p:spPr>
          <a:xfrm>
            <a:off x="9256022" y="4716565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15.getDAO()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276522C-78F9-4131-9909-E8CAFE7A72A2}"/>
              </a:ext>
            </a:extLst>
          </p:cNvPr>
          <p:cNvSpPr txBox="1"/>
          <p:nvPr/>
        </p:nvSpPr>
        <p:spPr>
          <a:xfrm>
            <a:off x="9272189" y="5181840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16.SchoolDAO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3E15CD2A-1EC4-431B-B499-3831220F7086}"/>
              </a:ext>
            </a:extLst>
          </p:cNvPr>
          <p:cNvCxnSpPr>
            <a:cxnSpLocks/>
          </p:cNvCxnSpPr>
          <p:nvPr/>
        </p:nvCxnSpPr>
        <p:spPr>
          <a:xfrm>
            <a:off x="7864749" y="5462293"/>
            <a:ext cx="130024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AD131378-BEAF-4E02-A81D-6E54A353FB27}"/>
              </a:ext>
            </a:extLst>
          </p:cNvPr>
          <p:cNvCxnSpPr>
            <a:cxnSpLocks/>
          </p:cNvCxnSpPr>
          <p:nvPr/>
        </p:nvCxnSpPr>
        <p:spPr>
          <a:xfrm flipH="1">
            <a:off x="7826372" y="5691209"/>
            <a:ext cx="131694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80B862DA-198C-4D51-A032-2F92C2B5ACF3}"/>
              </a:ext>
            </a:extLst>
          </p:cNvPr>
          <p:cNvSpPr txBox="1"/>
          <p:nvPr/>
        </p:nvSpPr>
        <p:spPr>
          <a:xfrm>
            <a:off x="7836760" y="5178387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17.find()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B84C915-502E-4C53-9A4D-96A26AD9AA21}"/>
              </a:ext>
            </a:extLst>
          </p:cNvPr>
          <p:cNvSpPr txBox="1"/>
          <p:nvPr/>
        </p:nvSpPr>
        <p:spPr>
          <a:xfrm>
            <a:off x="7800743" y="5724315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18.SchoolVO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8E54A99B-DBBA-447D-849E-B0349346D070}"/>
              </a:ext>
            </a:extLst>
          </p:cNvPr>
          <p:cNvCxnSpPr>
            <a:cxnSpLocks/>
          </p:cNvCxnSpPr>
          <p:nvPr/>
        </p:nvCxnSpPr>
        <p:spPr>
          <a:xfrm flipH="1">
            <a:off x="4230841" y="5724315"/>
            <a:ext cx="348344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F3EBD52E-05F2-4B32-8716-6E61D566B890}"/>
              </a:ext>
            </a:extLst>
          </p:cNvPr>
          <p:cNvSpPr txBox="1"/>
          <p:nvPr/>
        </p:nvSpPr>
        <p:spPr>
          <a:xfrm>
            <a:off x="5284307" y="5728821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19.MemberVO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D1EC9485-0F23-4FF2-9C88-55A64B8BD037}"/>
              </a:ext>
            </a:extLst>
          </p:cNvPr>
          <p:cNvCxnSpPr>
            <a:cxnSpLocks/>
          </p:cNvCxnSpPr>
          <p:nvPr/>
        </p:nvCxnSpPr>
        <p:spPr>
          <a:xfrm flipH="1">
            <a:off x="4189409" y="6336468"/>
            <a:ext cx="112975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D72ED60-D967-419D-9A9D-03D106927E09}"/>
              </a:ext>
            </a:extLst>
          </p:cNvPr>
          <p:cNvCxnSpPr>
            <a:cxnSpLocks/>
          </p:cNvCxnSpPr>
          <p:nvPr/>
        </p:nvCxnSpPr>
        <p:spPr>
          <a:xfrm>
            <a:off x="4212855" y="6119053"/>
            <a:ext cx="112975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5E3C0A79-7E5E-4956-83F6-0A2237313058}"/>
              </a:ext>
            </a:extLst>
          </p:cNvPr>
          <p:cNvSpPr txBox="1"/>
          <p:nvPr/>
        </p:nvSpPr>
        <p:spPr>
          <a:xfrm>
            <a:off x="4111747" y="5791689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20.insert()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2CCEE57-8B6E-46BC-BFC0-3938FAEBB969}"/>
              </a:ext>
            </a:extLst>
          </p:cNvPr>
          <p:cNvSpPr txBox="1"/>
          <p:nvPr/>
        </p:nvSpPr>
        <p:spPr>
          <a:xfrm>
            <a:off x="4114931" y="6355429"/>
            <a:ext cx="1314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21.boolean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4252DC4-4A84-474E-8378-FAECF1B32ADD}"/>
              </a:ext>
            </a:extLst>
          </p:cNvPr>
          <p:cNvSpPr/>
          <p:nvPr/>
        </p:nvSpPr>
        <p:spPr>
          <a:xfrm>
            <a:off x="5293717" y="6091771"/>
            <a:ext cx="108000" cy="336048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DD30941-53E6-45A6-9223-7D29B27DE4F5}"/>
              </a:ext>
            </a:extLst>
          </p:cNvPr>
          <p:cNvSpPr/>
          <p:nvPr/>
        </p:nvSpPr>
        <p:spPr>
          <a:xfrm>
            <a:off x="9063730" y="5436683"/>
            <a:ext cx="108000" cy="336048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EC4699F-C454-4E83-91AC-608349841A8A}"/>
              </a:ext>
            </a:extLst>
          </p:cNvPr>
          <p:cNvSpPr/>
          <p:nvPr/>
        </p:nvSpPr>
        <p:spPr>
          <a:xfrm>
            <a:off x="9095001" y="4428790"/>
            <a:ext cx="108000" cy="336048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18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회원가입">
            <a:hlinkClick r:id="" action="ppaction://media"/>
            <a:extLst>
              <a:ext uri="{FF2B5EF4-FFF2-40B4-BE49-F238E27FC236}">
                <a16:creationId xmlns:a16="http://schemas.microsoft.com/office/drawing/2014/main" id="{12DCAA7F-7287-49AB-8D27-4937D8128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8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비번찾기">
            <a:hlinkClick r:id="" action="ppaction://media"/>
            <a:extLst>
              <a:ext uri="{FF2B5EF4-FFF2-40B4-BE49-F238E27FC236}">
                <a16:creationId xmlns:a16="http://schemas.microsoft.com/office/drawing/2014/main" id="{24784BC1-9904-4DBA-9A8D-8FE23B0A87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9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CCCD975-BDDC-4F57-B03C-D585C6E7D0E2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5564246" y="-369484"/>
            <a:chExt cx="19081873" cy="106523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5A8C862-4CEE-4162-AF91-B88EE50C5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64246" y="-369484"/>
              <a:ext cx="19081873" cy="1065235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DF11EE-28C3-437A-87BA-EF66FAFD8434}"/>
              </a:ext>
            </a:extLst>
          </p:cNvPr>
          <p:cNvSpPr txBox="1"/>
          <p:nvPr/>
        </p:nvSpPr>
        <p:spPr>
          <a:xfrm>
            <a:off x="2682644" y="2358464"/>
            <a:ext cx="68267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</a:t>
            </a:r>
            <a:r>
              <a:rPr lang="en-US" altLang="ko-KR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 2. </a:t>
            </a: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자유 게시판 </a:t>
            </a:r>
            <a:r>
              <a:rPr lang="en-US" altLang="ko-KR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첨부파일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50BD-CF4B-48ED-ACD9-F75820A664F2}"/>
              </a:ext>
            </a:extLst>
          </p:cNvPr>
          <p:cNvSpPr txBox="1"/>
          <p:nvPr/>
        </p:nvSpPr>
        <p:spPr>
          <a:xfrm>
            <a:off x="4799634" y="3989680"/>
            <a:ext cx="2592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담당자</a:t>
            </a:r>
            <a:r>
              <a:rPr lang="en-US" altLang="ko-KR" sz="30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sz="3000" dirty="0" err="1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박원창</a:t>
            </a:r>
            <a:endParaRPr lang="ko-KR" altLang="en-US" sz="3000" dirty="0">
              <a:solidFill>
                <a:srgbClr val="6C5B7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09030D-5110-4A5A-8FE7-1E7B412B3D9D}"/>
              </a:ext>
            </a:extLst>
          </p:cNvPr>
          <p:cNvSpPr/>
          <p:nvPr/>
        </p:nvSpPr>
        <p:spPr>
          <a:xfrm>
            <a:off x="441766" y="286473"/>
            <a:ext cx="11308466" cy="628505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rgbClr val="FEE0D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865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8461"/>
            <a:chOff x="133350" y="1533525"/>
            <a:chExt cx="3790950" cy="5184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823470" y="1621099"/>
              <a:ext cx="2332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자유 게시판 글 작성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9D5E-3F52-4CE3-B060-F80BA148F8B6}"/>
              </a:ext>
            </a:extLst>
          </p:cNvPr>
          <p:cNvGrpSpPr/>
          <p:nvPr/>
        </p:nvGrpSpPr>
        <p:grpSpPr>
          <a:xfrm>
            <a:off x="8267700" y="1191675"/>
            <a:ext cx="3790950" cy="514350"/>
            <a:chOff x="8267700" y="1533525"/>
            <a:chExt cx="3790950" cy="5143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4A97A2-B1C4-49B5-914A-EF1AF5039D7F}"/>
                </a:ext>
              </a:extLst>
            </p:cNvPr>
            <p:cNvSpPr/>
            <p:nvPr/>
          </p:nvSpPr>
          <p:spPr>
            <a:xfrm>
              <a:off x="826770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F67280"/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A0300-7BA1-499B-A0D7-547A0881EAA8}"/>
                </a:ext>
              </a:extLst>
            </p:cNvPr>
            <p:cNvSpPr txBox="1"/>
            <p:nvPr/>
          </p:nvSpPr>
          <p:spPr>
            <a:xfrm>
              <a:off x="9054887" y="1606034"/>
              <a:ext cx="2332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자유 게시판 글 삭제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639880" y="4958439"/>
            <a:ext cx="3171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본인에 한하여 글 제목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수정 가능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26101"/>
            <a:ext cx="2781996" cy="461665"/>
            <a:chOff x="253724" y="133723"/>
            <a:chExt cx="2781996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344598" y="133723"/>
              <a:ext cx="2691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자유게시판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10051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4929655" y="1606034"/>
              <a:ext cx="2332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자유 게시판 글 수정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176256" y="4958439"/>
            <a:ext cx="37040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파일첨부를 작성한 뒤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글등록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버튼을 통해 등록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EFC66E8-F6A4-4502-B7FA-5494C2D42EFF}"/>
              </a:ext>
            </a:extLst>
          </p:cNvPr>
          <p:cNvSpPr/>
          <p:nvPr/>
        </p:nvSpPr>
        <p:spPr>
          <a:xfrm>
            <a:off x="8755850" y="5112327"/>
            <a:ext cx="2862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관리자에 한하여 글 삭제 가능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73424EC-B8E7-4948-BB3E-B1F9F8FC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87" y="2390260"/>
            <a:ext cx="2126843" cy="2126843"/>
          </a:xfrm>
          <a:prstGeom prst="rect">
            <a:avLst/>
          </a:prstGeom>
        </p:spPr>
      </p:pic>
      <p:pic>
        <p:nvPicPr>
          <p:cNvPr id="10" name="그림 9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0AC9E901-642D-46F5-AE5A-5F98CCA2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34" y="2516592"/>
            <a:ext cx="1464109" cy="146410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CB435A-83C2-430C-B7B6-8B41F1C0D99F}"/>
              </a:ext>
            </a:extLst>
          </p:cNvPr>
          <p:cNvGrpSpPr/>
          <p:nvPr/>
        </p:nvGrpSpPr>
        <p:grpSpPr>
          <a:xfrm>
            <a:off x="9322428" y="2516592"/>
            <a:ext cx="1797603" cy="1625720"/>
            <a:chOff x="9351064" y="2042257"/>
            <a:chExt cx="1797603" cy="1625720"/>
          </a:xfrm>
        </p:grpSpPr>
        <p:pic>
          <p:nvPicPr>
            <p:cNvPr id="33" name="그림 32" descr="컴퓨터, 시계이(가) 표시된 사진&#10;&#10;자동 생성된 설명">
              <a:extLst>
                <a:ext uri="{FF2B5EF4-FFF2-40B4-BE49-F238E27FC236}">
                  <a16:creationId xmlns:a16="http://schemas.microsoft.com/office/drawing/2014/main" id="{3F43D1D6-6BA6-4B19-9390-F9307119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064" y="2042257"/>
              <a:ext cx="1464109" cy="1464109"/>
            </a:xfrm>
            <a:prstGeom prst="rect">
              <a:avLst/>
            </a:prstGeom>
          </p:spPr>
        </p:pic>
        <p:pic>
          <p:nvPicPr>
            <p:cNvPr id="12" name="그림 11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F4678C34-1B45-4EF2-BC21-89EECD900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561" y="2635871"/>
              <a:ext cx="1032106" cy="1032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309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8461"/>
            <a:chOff x="133350" y="1533525"/>
            <a:chExt cx="3790950" cy="5184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1015029" y="1621099"/>
              <a:ext cx="19495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목록보기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9D5E-3F52-4CE3-B060-F80BA148F8B6}"/>
              </a:ext>
            </a:extLst>
          </p:cNvPr>
          <p:cNvGrpSpPr/>
          <p:nvPr/>
        </p:nvGrpSpPr>
        <p:grpSpPr>
          <a:xfrm>
            <a:off x="8267700" y="1191675"/>
            <a:ext cx="3790950" cy="514350"/>
            <a:chOff x="8267700" y="1533525"/>
            <a:chExt cx="3790950" cy="5143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4A97A2-B1C4-49B5-914A-EF1AF5039D7F}"/>
                </a:ext>
              </a:extLst>
            </p:cNvPr>
            <p:cNvSpPr/>
            <p:nvPr/>
          </p:nvSpPr>
          <p:spPr>
            <a:xfrm>
              <a:off x="826770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F67280"/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A0300-7BA1-499B-A0D7-547A0881EAA8}"/>
                </a:ext>
              </a:extLst>
            </p:cNvPr>
            <p:cNvSpPr txBox="1"/>
            <p:nvPr/>
          </p:nvSpPr>
          <p:spPr>
            <a:xfrm>
              <a:off x="9488499" y="1606034"/>
              <a:ext cx="1465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게시글 검색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425630" y="5002809"/>
            <a:ext cx="33383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조회수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 닉네임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작성일자 순으로 표시됨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70906" y="320397"/>
            <a:ext cx="2781996" cy="461665"/>
            <a:chOff x="253724" y="133723"/>
            <a:chExt cx="2781996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344598" y="133723"/>
              <a:ext cx="2691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자유게시판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00525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5363266" y="1606034"/>
              <a:ext cx="1465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보기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270906" y="5156698"/>
            <a:ext cx="3437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글제목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작성자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작성일자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좋아요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조회수 순으로 확인가능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7EB2D4-3207-457F-8CE3-BE9A10C36093}"/>
              </a:ext>
            </a:extLst>
          </p:cNvPr>
          <p:cNvSpPr/>
          <p:nvPr/>
        </p:nvSpPr>
        <p:spPr>
          <a:xfrm>
            <a:off x="8764727" y="5156697"/>
            <a:ext cx="3014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중 하나 선택 후 검색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 descr="옅은이(가) 표시된 사진&#10;&#10;자동 생성된 설명">
            <a:extLst>
              <a:ext uri="{FF2B5EF4-FFF2-40B4-BE49-F238E27FC236}">
                <a16:creationId xmlns:a16="http://schemas.microsoft.com/office/drawing/2014/main" id="{B8D0C7A1-681A-437A-A3BF-C684C87E7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82" y="2346470"/>
            <a:ext cx="1755265" cy="17552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B34C823-5726-454E-8231-6416F8082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473" y="2533827"/>
            <a:ext cx="1790345" cy="1790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943253-A643-4C71-BB98-D61C1161E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50" y="2081486"/>
            <a:ext cx="2079994" cy="2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11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AF2349F-4F41-4885-B1DF-D0B2EC56C9B1}"/>
              </a:ext>
            </a:extLst>
          </p:cNvPr>
          <p:cNvCxnSpPr>
            <a:cxnSpLocks/>
          </p:cNvCxnSpPr>
          <p:nvPr/>
        </p:nvCxnSpPr>
        <p:spPr>
          <a:xfrm>
            <a:off x="1386397" y="4292206"/>
            <a:ext cx="6696552" cy="1107340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F0F551-9778-4218-A2F3-343AFF75A7B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952284" y="2075658"/>
            <a:ext cx="5978175" cy="140578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EBBD34-CD1A-48F2-AC8C-84A99399DACA}"/>
              </a:ext>
            </a:extLst>
          </p:cNvPr>
          <p:cNvGrpSpPr/>
          <p:nvPr/>
        </p:nvGrpSpPr>
        <p:grpSpPr>
          <a:xfrm>
            <a:off x="3710040" y="3190453"/>
            <a:ext cx="3052268" cy="1379880"/>
            <a:chOff x="3710040" y="3190453"/>
            <a:chExt cx="3052268" cy="13798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64E3547-4873-49E9-8BAB-D08F8516B75D}"/>
                </a:ext>
              </a:extLst>
            </p:cNvPr>
            <p:cNvSpPr/>
            <p:nvPr/>
          </p:nvSpPr>
          <p:spPr>
            <a:xfrm>
              <a:off x="3710040" y="3190453"/>
              <a:ext cx="3052268" cy="1379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46137C-1931-4435-8561-2AC1256D8B70}"/>
                </a:ext>
              </a:extLst>
            </p:cNvPr>
            <p:cNvSpPr txBox="1"/>
            <p:nvPr/>
          </p:nvSpPr>
          <p:spPr>
            <a:xfrm>
              <a:off x="4393363" y="3591246"/>
              <a:ext cx="1685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글작성</a:t>
              </a:r>
              <a:endPara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D84EAD7-6625-47DD-9498-1F01964DBA7B}"/>
              </a:ext>
            </a:extLst>
          </p:cNvPr>
          <p:cNvCxnSpPr>
            <a:cxnSpLocks/>
          </p:cNvCxnSpPr>
          <p:nvPr/>
        </p:nvCxnSpPr>
        <p:spPr>
          <a:xfrm flipV="1">
            <a:off x="1686429" y="3819519"/>
            <a:ext cx="2166582" cy="1041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E97C71-8E30-48C8-A2E0-61F669C286A6}"/>
              </a:ext>
            </a:extLst>
          </p:cNvPr>
          <p:cNvSpPr txBox="1"/>
          <p:nvPr/>
        </p:nvSpPr>
        <p:spPr>
          <a:xfrm>
            <a:off x="233546" y="138547"/>
            <a:ext cx="4484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자유게시판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USE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다이어그램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89A5E-3937-4E81-BCBF-FC7DD12ED111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A2A73D-294B-4165-9D61-5445F9204AE0}"/>
              </a:ext>
            </a:extLst>
          </p:cNvPr>
          <p:cNvSpPr/>
          <p:nvPr/>
        </p:nvSpPr>
        <p:spPr>
          <a:xfrm>
            <a:off x="3133060" y="1201154"/>
            <a:ext cx="8357191" cy="5241851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56031788-D784-4638-BF86-0C2DBE37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" y="2291138"/>
            <a:ext cx="3061882" cy="3061882"/>
          </a:xfrm>
          <a:prstGeom prst="rect">
            <a:avLst/>
          </a:prstGeom>
          <a:effectLst>
            <a:outerShdw dist="38100" dir="2700000" sx="103000" sy="103000" algn="tl" rotWithShape="0">
              <a:srgbClr val="FF9999"/>
            </a:outerShdw>
          </a:effec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9C91C4-99E6-4856-949B-63A97E3C2724}"/>
              </a:ext>
            </a:extLst>
          </p:cNvPr>
          <p:cNvGrpSpPr/>
          <p:nvPr/>
        </p:nvGrpSpPr>
        <p:grpSpPr>
          <a:xfrm>
            <a:off x="3710040" y="1408658"/>
            <a:ext cx="3052268" cy="1323989"/>
            <a:chOff x="3710040" y="1408658"/>
            <a:chExt cx="3052268" cy="126567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2CD0B4-8942-49C8-9482-0D541EB1E29D}"/>
                </a:ext>
              </a:extLst>
            </p:cNvPr>
            <p:cNvSpPr/>
            <p:nvPr/>
          </p:nvSpPr>
          <p:spPr>
            <a:xfrm>
              <a:off x="3710040" y="1408658"/>
              <a:ext cx="3052268" cy="12656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6728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6C4B23-FAFC-414A-ABE9-35B0301EB215}"/>
                </a:ext>
              </a:extLst>
            </p:cNvPr>
            <p:cNvSpPr txBox="1"/>
            <p:nvPr/>
          </p:nvSpPr>
          <p:spPr>
            <a:xfrm>
              <a:off x="4595382" y="1843384"/>
              <a:ext cx="1281584" cy="44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글수정</a:t>
              </a:r>
              <a:endPara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ED3D83-1D2A-4C1F-9C33-6327BBC1187D}"/>
              </a:ext>
            </a:extLst>
          </p:cNvPr>
          <p:cNvGrpSpPr/>
          <p:nvPr/>
        </p:nvGrpSpPr>
        <p:grpSpPr>
          <a:xfrm>
            <a:off x="3710040" y="4881038"/>
            <a:ext cx="3052268" cy="1354461"/>
            <a:chOff x="3710040" y="4881038"/>
            <a:chExt cx="3052268" cy="135446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0C78F07-F188-4B6D-A127-A5268C6188EC}"/>
                </a:ext>
              </a:extLst>
            </p:cNvPr>
            <p:cNvSpPr/>
            <p:nvPr/>
          </p:nvSpPr>
          <p:spPr>
            <a:xfrm>
              <a:off x="3710040" y="4881038"/>
              <a:ext cx="3052268" cy="13544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9AFDA0-9098-4B22-BF63-32FB9D561552}"/>
                </a:ext>
              </a:extLst>
            </p:cNvPr>
            <p:cNvSpPr txBox="1"/>
            <p:nvPr/>
          </p:nvSpPr>
          <p:spPr>
            <a:xfrm>
              <a:off x="4245040" y="5255112"/>
              <a:ext cx="1982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검색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DB1B5F-CEA8-443B-99AB-EA0280F864B6}"/>
              </a:ext>
            </a:extLst>
          </p:cNvPr>
          <p:cNvGrpSpPr/>
          <p:nvPr/>
        </p:nvGrpSpPr>
        <p:grpSpPr>
          <a:xfrm>
            <a:off x="7930459" y="1389236"/>
            <a:ext cx="2904112" cy="1372843"/>
            <a:chOff x="7930459" y="1389236"/>
            <a:chExt cx="2904112" cy="137284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E62B539-712E-4A04-A53C-1E4233B0588B}"/>
                </a:ext>
              </a:extLst>
            </p:cNvPr>
            <p:cNvSpPr/>
            <p:nvPr/>
          </p:nvSpPr>
          <p:spPr>
            <a:xfrm>
              <a:off x="7930459" y="1389236"/>
              <a:ext cx="2904112" cy="13728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597A5A-D223-4661-8E5F-845E193E69D5}"/>
                </a:ext>
              </a:extLst>
            </p:cNvPr>
            <p:cNvSpPr txBox="1"/>
            <p:nvPr/>
          </p:nvSpPr>
          <p:spPr>
            <a:xfrm>
              <a:off x="8785675" y="1926079"/>
              <a:ext cx="134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글삭제</a:t>
              </a:r>
              <a:endPara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974F1B-5DDF-4FEA-A909-15129501094B}"/>
              </a:ext>
            </a:extLst>
          </p:cNvPr>
          <p:cNvGrpSpPr/>
          <p:nvPr/>
        </p:nvGrpSpPr>
        <p:grpSpPr>
          <a:xfrm>
            <a:off x="7860282" y="3115843"/>
            <a:ext cx="3052268" cy="1372843"/>
            <a:chOff x="7860282" y="3115843"/>
            <a:chExt cx="3052268" cy="1372843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DF1755-7970-4F68-9903-34BD65A607EC}"/>
                </a:ext>
              </a:extLst>
            </p:cNvPr>
            <p:cNvSpPr/>
            <p:nvPr/>
          </p:nvSpPr>
          <p:spPr>
            <a:xfrm>
              <a:off x="7860282" y="3115843"/>
              <a:ext cx="3052268" cy="13728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F4D991-B774-4E9F-AC85-BD50422438A7}"/>
                </a:ext>
              </a:extLst>
            </p:cNvPr>
            <p:cNvSpPr txBox="1"/>
            <p:nvPr/>
          </p:nvSpPr>
          <p:spPr>
            <a:xfrm>
              <a:off x="8604923" y="3588687"/>
              <a:ext cx="1703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목록보기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34DF92-D038-4DA5-8E9F-723B527869CA}"/>
              </a:ext>
            </a:extLst>
          </p:cNvPr>
          <p:cNvGrpSpPr/>
          <p:nvPr/>
        </p:nvGrpSpPr>
        <p:grpSpPr>
          <a:xfrm>
            <a:off x="7860282" y="4738992"/>
            <a:ext cx="3052268" cy="1496508"/>
            <a:chOff x="7860282" y="4738992"/>
            <a:chExt cx="3052268" cy="149650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1DDA253-B367-480B-9099-4EC9C37A91EB}"/>
                </a:ext>
              </a:extLst>
            </p:cNvPr>
            <p:cNvSpPr/>
            <p:nvPr/>
          </p:nvSpPr>
          <p:spPr>
            <a:xfrm>
              <a:off x="7860282" y="4738992"/>
              <a:ext cx="3052268" cy="14965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728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FFD8C1-E25A-4DE1-8DD4-A8606B6AD406}"/>
                </a:ext>
              </a:extLst>
            </p:cNvPr>
            <p:cNvSpPr txBox="1"/>
            <p:nvPr/>
          </p:nvSpPr>
          <p:spPr>
            <a:xfrm>
              <a:off x="8697865" y="5255112"/>
              <a:ext cx="1517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게시글보기</a:t>
              </a:r>
              <a:endPara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EF6B9F9-87EC-4E9F-932D-A1748BBE3C9F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976682" y="2070653"/>
            <a:ext cx="1733358" cy="1410787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9E2ADA-FFCB-457B-945F-A85530986FB9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976682" y="4488686"/>
            <a:ext cx="1733358" cy="1069583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1B45FBF-BE1D-421E-9C37-002DFD855B65}"/>
              </a:ext>
            </a:extLst>
          </p:cNvPr>
          <p:cNvCxnSpPr>
            <a:cxnSpLocks/>
          </p:cNvCxnSpPr>
          <p:nvPr/>
        </p:nvCxnSpPr>
        <p:spPr>
          <a:xfrm flipV="1">
            <a:off x="6742126" y="3779419"/>
            <a:ext cx="1297511" cy="6087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82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C8D138-8293-477F-9E04-22AA04D79FA9}"/>
              </a:ext>
            </a:extLst>
          </p:cNvPr>
          <p:cNvSpPr txBox="1"/>
          <p:nvPr/>
        </p:nvSpPr>
        <p:spPr>
          <a:xfrm>
            <a:off x="-168189" y="509514"/>
            <a:ext cx="4244051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rgbClr val="F6728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</a:t>
            </a:r>
            <a:endParaRPr lang="ko-KR" altLang="en-US" sz="6000" spc="-300" dirty="0">
              <a:solidFill>
                <a:srgbClr val="F6728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63FFCC-5814-4FBD-BCEC-A2A4E98A492F}"/>
              </a:ext>
            </a:extLst>
          </p:cNvPr>
          <p:cNvGrpSpPr/>
          <p:nvPr/>
        </p:nvGrpSpPr>
        <p:grpSpPr>
          <a:xfrm>
            <a:off x="1282282" y="1979486"/>
            <a:ext cx="2087218" cy="1653781"/>
            <a:chOff x="775070" y="1978815"/>
            <a:chExt cx="2087218" cy="1653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EFA0-0A88-49F5-8D96-D7177753CAB5}"/>
                </a:ext>
              </a:extLst>
            </p:cNvPr>
            <p:cNvSpPr txBox="1"/>
            <p:nvPr/>
          </p:nvSpPr>
          <p:spPr>
            <a:xfrm>
              <a:off x="1022419" y="1978815"/>
              <a:ext cx="129825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900" spc="-150" dirty="0">
                  <a:solidFill>
                    <a:srgbClr val="FF99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</a:t>
              </a:r>
              <a:r>
                <a:rPr lang="ko-KR" altLang="en-US" sz="2900" spc="-150" dirty="0">
                  <a:solidFill>
                    <a:srgbClr val="FF99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76AF3A-9320-4D76-A269-9113D0C91558}"/>
                </a:ext>
              </a:extLst>
            </p:cNvPr>
            <p:cNvSpPr txBox="1"/>
            <p:nvPr/>
          </p:nvSpPr>
          <p:spPr>
            <a:xfrm>
              <a:off x="775070" y="2832377"/>
              <a:ext cx="208721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‘Foreign Love’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설명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1267AC-DFB5-4C6D-A18A-60C00E036FD8}"/>
              </a:ext>
            </a:extLst>
          </p:cNvPr>
          <p:cNvSpPr txBox="1"/>
          <p:nvPr/>
        </p:nvSpPr>
        <p:spPr>
          <a:xfrm>
            <a:off x="4650574" y="1979486"/>
            <a:ext cx="280759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900" spc="-150" dirty="0">
                <a:solidFill>
                  <a:srgbClr val="FF99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ko-KR" altLang="en-US" sz="2900" spc="-150" dirty="0">
                <a:solidFill>
                  <a:srgbClr val="FF99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상세 소개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70356-DD1A-45E8-8797-6A3E0DB3DF00}"/>
              </a:ext>
            </a:extLst>
          </p:cNvPr>
          <p:cNvSpPr txBox="1"/>
          <p:nvPr/>
        </p:nvSpPr>
        <p:spPr>
          <a:xfrm>
            <a:off x="5194030" y="2761652"/>
            <a:ext cx="17206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A. 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8E4A8-C910-4AE4-B9D3-1DC355224D72}"/>
              </a:ext>
            </a:extLst>
          </p:cNvPr>
          <p:cNvSpPr txBox="1"/>
          <p:nvPr/>
        </p:nvSpPr>
        <p:spPr>
          <a:xfrm>
            <a:off x="5208812" y="4116979"/>
            <a:ext cx="17805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D. 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장터 게시판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0BE7B-AC5C-4DD5-A91A-10D955E3A445}"/>
              </a:ext>
            </a:extLst>
          </p:cNvPr>
          <p:cNvSpPr txBox="1"/>
          <p:nvPr/>
        </p:nvSpPr>
        <p:spPr>
          <a:xfrm>
            <a:off x="5168259" y="3661364"/>
            <a:ext cx="18554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C. 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자유 게시판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A97AC1-55B2-4D01-924D-BFC6E3162232}"/>
              </a:ext>
            </a:extLst>
          </p:cNvPr>
          <p:cNvSpPr txBox="1"/>
          <p:nvPr/>
        </p:nvSpPr>
        <p:spPr>
          <a:xfrm>
            <a:off x="5222914" y="4577120"/>
            <a:ext cx="174616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E. 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홍보 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5C728-D476-47DD-B9B4-B499E9204CD6}"/>
              </a:ext>
            </a:extLst>
          </p:cNvPr>
          <p:cNvSpPr txBox="1"/>
          <p:nvPr/>
        </p:nvSpPr>
        <p:spPr>
          <a:xfrm>
            <a:off x="5284821" y="3237036"/>
            <a:ext cx="16223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B. 1:1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쪽지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94E471-C0EA-48BC-B937-441B96C3ED53}"/>
              </a:ext>
            </a:extLst>
          </p:cNvPr>
          <p:cNvSpPr txBox="1"/>
          <p:nvPr/>
        </p:nvSpPr>
        <p:spPr>
          <a:xfrm>
            <a:off x="5143818" y="5052056"/>
            <a:ext cx="19043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F. 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</a:t>
            </a:r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CC2F7DB-D21E-4F0D-B306-6EAF9BB478E6}"/>
              </a:ext>
            </a:extLst>
          </p:cNvPr>
          <p:cNvGrpSpPr/>
          <p:nvPr/>
        </p:nvGrpSpPr>
        <p:grpSpPr>
          <a:xfrm>
            <a:off x="8573696" y="1979486"/>
            <a:ext cx="2630595" cy="1762064"/>
            <a:chOff x="8446375" y="1869877"/>
            <a:chExt cx="2630595" cy="17620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5ED150-80BD-41B4-B062-07816D81748E}"/>
                </a:ext>
              </a:extLst>
            </p:cNvPr>
            <p:cNvSpPr txBox="1"/>
            <p:nvPr/>
          </p:nvSpPr>
          <p:spPr>
            <a:xfrm>
              <a:off x="8446375" y="1869877"/>
              <a:ext cx="263059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900" spc="-150" dirty="0">
                  <a:solidFill>
                    <a:srgbClr val="FF99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3. </a:t>
              </a:r>
              <a:r>
                <a:rPr lang="ko-KR" altLang="en-US" sz="2900" spc="-150" dirty="0">
                  <a:solidFill>
                    <a:srgbClr val="FF99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후기 및 피드백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7A2852-967F-40AA-8DBD-EA437151384A}"/>
                </a:ext>
              </a:extLst>
            </p:cNvPr>
            <p:cNvSpPr txBox="1"/>
            <p:nvPr/>
          </p:nvSpPr>
          <p:spPr>
            <a:xfrm>
              <a:off x="8695178" y="2690525"/>
              <a:ext cx="213298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아쉬운 점</a:t>
              </a:r>
              <a:r>
                <a:rPr lang="en-US" altLang="ko-KR" sz="23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23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보완점</a:t>
              </a:r>
              <a:r>
                <a:rPr lang="en-US" altLang="ko-KR" sz="23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B93AAD-BD34-4EA4-93B7-C3B7BDBBBECA}"/>
                </a:ext>
              </a:extLst>
            </p:cNvPr>
            <p:cNvSpPr txBox="1"/>
            <p:nvPr/>
          </p:nvSpPr>
          <p:spPr>
            <a:xfrm>
              <a:off x="9260405" y="3185665"/>
              <a:ext cx="100253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후기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D0FA32E-C0D6-4054-B68D-1DFE96977DF9}"/>
              </a:ext>
            </a:extLst>
          </p:cNvPr>
          <p:cNvCxnSpPr>
            <a:cxnSpLocks/>
          </p:cNvCxnSpPr>
          <p:nvPr/>
        </p:nvCxnSpPr>
        <p:spPr>
          <a:xfrm>
            <a:off x="3925391" y="1017345"/>
            <a:ext cx="7788189" cy="0"/>
          </a:xfrm>
          <a:prstGeom prst="line">
            <a:avLst/>
          </a:prstGeom>
          <a:ln w="50800">
            <a:solidFill>
              <a:srgbClr val="F67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706709-7B5B-41E2-B010-359D4FA0E6A4}"/>
              </a:ext>
            </a:extLst>
          </p:cNvPr>
          <p:cNvCxnSpPr>
            <a:cxnSpLocks/>
          </p:cNvCxnSpPr>
          <p:nvPr/>
        </p:nvCxnSpPr>
        <p:spPr>
          <a:xfrm>
            <a:off x="439892" y="6465755"/>
            <a:ext cx="11424159" cy="0"/>
          </a:xfrm>
          <a:prstGeom prst="line">
            <a:avLst/>
          </a:prstGeom>
          <a:ln w="88900">
            <a:solidFill>
              <a:srgbClr val="F67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ECF6AB-1068-40C4-8313-109373EDAAE0}"/>
              </a:ext>
            </a:extLst>
          </p:cNvPr>
          <p:cNvSpPr txBox="1"/>
          <p:nvPr/>
        </p:nvSpPr>
        <p:spPr>
          <a:xfrm>
            <a:off x="1373711" y="3893467"/>
            <a:ext cx="19043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사용한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105619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3EF99E0-FC81-495D-B280-111AE1711A10}"/>
              </a:ext>
            </a:extLst>
          </p:cNvPr>
          <p:cNvSpPr/>
          <p:nvPr/>
        </p:nvSpPr>
        <p:spPr>
          <a:xfrm>
            <a:off x="5292926" y="291263"/>
            <a:ext cx="6644314" cy="2765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8C525DAA-1EBA-4C56-B7E2-2DA1410AAD40}"/>
              </a:ext>
            </a:extLst>
          </p:cNvPr>
          <p:cNvGrpSpPr/>
          <p:nvPr/>
        </p:nvGrpSpPr>
        <p:grpSpPr>
          <a:xfrm>
            <a:off x="5401309" y="400230"/>
            <a:ext cx="2583329" cy="423192"/>
            <a:chOff x="4455363" y="661427"/>
            <a:chExt cx="2583329" cy="423192"/>
          </a:xfrm>
        </p:grpSpPr>
        <p:sp>
          <p:nvSpPr>
            <p:cNvPr id="298" name="사각형: 둥근 모서리 297">
              <a:extLst>
                <a:ext uri="{FF2B5EF4-FFF2-40B4-BE49-F238E27FC236}">
                  <a16:creationId xmlns:a16="http://schemas.microsoft.com/office/drawing/2014/main" id="{BC93BD54-DA27-47CE-BA01-ABF8975E44E8}"/>
                </a:ext>
              </a:extLst>
            </p:cNvPr>
            <p:cNvSpPr/>
            <p:nvPr/>
          </p:nvSpPr>
          <p:spPr>
            <a:xfrm>
              <a:off x="4455363" y="661427"/>
              <a:ext cx="2583329" cy="4231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7FE36D1-0CEF-4EA7-A5D2-5918AA066806}"/>
                </a:ext>
              </a:extLst>
            </p:cNvPr>
            <p:cNvSpPr txBox="1"/>
            <p:nvPr/>
          </p:nvSpPr>
          <p:spPr>
            <a:xfrm>
              <a:off x="4654883" y="688357"/>
              <a:ext cx="218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세부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Cotroller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목록</a:t>
              </a:r>
            </a:p>
          </p:txBody>
        </p:sp>
      </p:grpSp>
      <p:sp>
        <p:nvSpPr>
          <p:cNvPr id="296" name="TextBox 295">
            <a:extLst>
              <a:ext uri="{FF2B5EF4-FFF2-40B4-BE49-F238E27FC236}">
                <a16:creationId xmlns:a16="http://schemas.microsoft.com/office/drawing/2014/main" id="{CB560F09-199F-4C13-B624-6C4B92AC87A7}"/>
              </a:ext>
            </a:extLst>
          </p:cNvPr>
          <p:cNvSpPr txBox="1"/>
          <p:nvPr/>
        </p:nvSpPr>
        <p:spPr>
          <a:xfrm>
            <a:off x="5328326" y="1064629"/>
            <a:ext cx="3416010" cy="186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BoardFreeInsertController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BoardFreeDeleteController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BoardFreeUpdateController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BoardFreeGetListController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BoardFreeGetBoardController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6A629BB3-6B99-422F-B979-ADA49318FDFE}"/>
              </a:ext>
            </a:extLst>
          </p:cNvPr>
          <p:cNvSpPr txBox="1"/>
          <p:nvPr/>
        </p:nvSpPr>
        <p:spPr>
          <a:xfrm>
            <a:off x="8615083" y="1085516"/>
            <a:ext cx="3249055" cy="186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BoardTypeInsertController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BoardTypeDeleteController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BoardTypeGetListController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FileUploadable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78DF95FD-E402-4EB8-820B-C27AE676723B}"/>
              </a:ext>
            </a:extLst>
          </p:cNvPr>
          <p:cNvSpPr/>
          <p:nvPr/>
        </p:nvSpPr>
        <p:spPr>
          <a:xfrm>
            <a:off x="5327889" y="3479989"/>
            <a:ext cx="6644314" cy="3114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8CD5C60-CEBA-472C-8B9C-2008A409C837}"/>
              </a:ext>
            </a:extLst>
          </p:cNvPr>
          <p:cNvCxnSpPr>
            <a:cxnSpLocks/>
            <a:stCxn id="89" idx="3"/>
            <a:endCxn id="299" idx="1"/>
          </p:cNvCxnSpPr>
          <p:nvPr/>
        </p:nvCxnSpPr>
        <p:spPr>
          <a:xfrm>
            <a:off x="2636924" y="3170681"/>
            <a:ext cx="2690965" cy="18666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C95D09E4-22EF-4713-9791-B80B33A667B2}"/>
              </a:ext>
            </a:extLst>
          </p:cNvPr>
          <p:cNvGrpSpPr/>
          <p:nvPr/>
        </p:nvGrpSpPr>
        <p:grpSpPr>
          <a:xfrm>
            <a:off x="5461922" y="3594164"/>
            <a:ext cx="2583329" cy="423192"/>
            <a:chOff x="4031029" y="479105"/>
            <a:chExt cx="2583329" cy="423192"/>
          </a:xfrm>
        </p:grpSpPr>
        <p:sp>
          <p:nvSpPr>
            <p:cNvPr id="304" name="사각형: 둥근 모서리 303">
              <a:extLst>
                <a:ext uri="{FF2B5EF4-FFF2-40B4-BE49-F238E27FC236}">
                  <a16:creationId xmlns:a16="http://schemas.microsoft.com/office/drawing/2014/main" id="{957E1ECE-FE67-487F-929A-A6D81CB6AE8C}"/>
                </a:ext>
              </a:extLst>
            </p:cNvPr>
            <p:cNvSpPr/>
            <p:nvPr/>
          </p:nvSpPr>
          <p:spPr>
            <a:xfrm>
              <a:off x="4031029" y="479105"/>
              <a:ext cx="2583329" cy="4231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6ACE205-AA9D-4DA4-99A3-D76C78455015}"/>
                </a:ext>
              </a:extLst>
            </p:cNvPr>
            <p:cNvSpPr txBox="1"/>
            <p:nvPr/>
          </p:nvSpPr>
          <p:spPr>
            <a:xfrm>
              <a:off x="4230549" y="532964"/>
              <a:ext cx="218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세부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Service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목록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B888A3B2-6D74-4AE4-B606-AEA807E97E37}"/>
              </a:ext>
            </a:extLst>
          </p:cNvPr>
          <p:cNvSpPr txBox="1"/>
          <p:nvPr/>
        </p:nvSpPr>
        <p:spPr>
          <a:xfrm>
            <a:off x="5423948" y="4233842"/>
            <a:ext cx="3206551" cy="186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BoardFreeInsertService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BoardFreeDeleteService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BoardFreeUpdateService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BoardFreeGetListService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BoardFreeGetBoardService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64027" y="146242"/>
            <a:ext cx="343870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자유게시판</a:t>
            </a:r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05F245-D3B4-4F7F-B418-5AD86B2ABC2F}"/>
              </a:ext>
            </a:extLst>
          </p:cNvPr>
          <p:cNvGrpSpPr/>
          <p:nvPr/>
        </p:nvGrpSpPr>
        <p:grpSpPr>
          <a:xfrm>
            <a:off x="504307" y="3996438"/>
            <a:ext cx="928835" cy="524534"/>
            <a:chOff x="4196359" y="2430883"/>
            <a:chExt cx="1249451" cy="510587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1AB9AB1-23A4-40FF-B203-8C0854B1B37C}"/>
                </a:ext>
              </a:extLst>
            </p:cNvPr>
            <p:cNvSpPr/>
            <p:nvPr/>
          </p:nvSpPr>
          <p:spPr>
            <a:xfrm>
              <a:off x="4196359" y="2430883"/>
              <a:ext cx="1249451" cy="51058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00EDBE-D33E-41F2-867F-6569DBD844FB}"/>
                </a:ext>
              </a:extLst>
            </p:cNvPr>
            <p:cNvSpPr txBox="1"/>
            <p:nvPr/>
          </p:nvSpPr>
          <p:spPr>
            <a:xfrm>
              <a:off x="4311917" y="2512535"/>
              <a:ext cx="1024900" cy="37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3A177A5-D606-4B09-844D-843EBD582258}"/>
              </a:ext>
            </a:extLst>
          </p:cNvPr>
          <p:cNvGrpSpPr/>
          <p:nvPr/>
        </p:nvGrpSpPr>
        <p:grpSpPr>
          <a:xfrm>
            <a:off x="2654121" y="4056005"/>
            <a:ext cx="991905" cy="524535"/>
            <a:chOff x="6075250" y="3562873"/>
            <a:chExt cx="991905" cy="52453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92A2CAA-2837-4854-ACE0-12462985C1C1}"/>
                </a:ext>
              </a:extLst>
            </p:cNvPr>
            <p:cNvSpPr txBox="1"/>
            <p:nvPr/>
          </p:nvSpPr>
          <p:spPr>
            <a:xfrm>
              <a:off x="6316530" y="3601724"/>
              <a:ext cx="5093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B34D9FF-6F7E-4265-A219-BBFA81F7E8DF}"/>
                </a:ext>
              </a:extLst>
            </p:cNvPr>
            <p:cNvSpPr/>
            <p:nvPr/>
          </p:nvSpPr>
          <p:spPr>
            <a:xfrm>
              <a:off x="6075250" y="3562873"/>
              <a:ext cx="991905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F697FD6-2D99-4D33-A5A9-51CFB99352EC}"/>
              </a:ext>
            </a:extLst>
          </p:cNvPr>
          <p:cNvGrpSpPr/>
          <p:nvPr/>
        </p:nvGrpSpPr>
        <p:grpSpPr>
          <a:xfrm>
            <a:off x="165350" y="4966294"/>
            <a:ext cx="783153" cy="868712"/>
            <a:chOff x="5130467" y="3480526"/>
            <a:chExt cx="783153" cy="86871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0F82BC-96F9-4CC3-A055-D85D8FE91BDA}"/>
                </a:ext>
              </a:extLst>
            </p:cNvPr>
            <p:cNvSpPr txBox="1"/>
            <p:nvPr/>
          </p:nvSpPr>
          <p:spPr>
            <a:xfrm>
              <a:off x="5133707" y="3518241"/>
              <a:ext cx="7799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 Type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B558EEA-BCB3-4DC9-94C4-880A22F497DA}"/>
                </a:ext>
              </a:extLst>
            </p:cNvPr>
            <p:cNvSpPr/>
            <p:nvPr/>
          </p:nvSpPr>
          <p:spPr>
            <a:xfrm>
              <a:off x="5130467" y="3480526"/>
              <a:ext cx="777472" cy="839681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ACA0FB1E-DC61-481F-92D1-CF879FA8A05C}"/>
              </a:ext>
            </a:extLst>
          </p:cNvPr>
          <p:cNvGrpSpPr/>
          <p:nvPr/>
        </p:nvGrpSpPr>
        <p:grpSpPr>
          <a:xfrm>
            <a:off x="970601" y="4974978"/>
            <a:ext cx="777472" cy="884100"/>
            <a:chOff x="5361433" y="3480527"/>
            <a:chExt cx="777472" cy="884100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7290CF8-F21A-473F-91EA-E87DFFEC57E7}"/>
                </a:ext>
              </a:extLst>
            </p:cNvPr>
            <p:cNvSpPr txBox="1"/>
            <p:nvPr/>
          </p:nvSpPr>
          <p:spPr>
            <a:xfrm>
              <a:off x="5361433" y="3510547"/>
              <a:ext cx="777472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5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BoardFree</a:t>
              </a:r>
              <a:endParaRPr lang="en-US" altLang="ko-KR"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8F766C0-B366-48EF-B0A2-3181BD57B4C1}"/>
                </a:ext>
              </a:extLst>
            </p:cNvPr>
            <p:cNvSpPr/>
            <p:nvPr/>
          </p:nvSpPr>
          <p:spPr>
            <a:xfrm>
              <a:off x="5373404" y="3480527"/>
              <a:ext cx="765501" cy="83099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49F4F21E-3B5B-4F12-A3D6-141B54578905}"/>
              </a:ext>
            </a:extLst>
          </p:cNvPr>
          <p:cNvGrpSpPr/>
          <p:nvPr/>
        </p:nvGrpSpPr>
        <p:grpSpPr>
          <a:xfrm>
            <a:off x="3220570" y="4998704"/>
            <a:ext cx="791924" cy="877634"/>
            <a:chOff x="7192103" y="2936728"/>
            <a:chExt cx="791924" cy="877634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B8E82E5B-5AA0-4428-B8A1-DE96CF1DFE33}"/>
                </a:ext>
              </a:extLst>
            </p:cNvPr>
            <p:cNvSpPr txBox="1"/>
            <p:nvPr/>
          </p:nvSpPr>
          <p:spPr>
            <a:xfrm>
              <a:off x="7192103" y="2983365"/>
              <a:ext cx="7919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Free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315DAF3-3708-423B-91EE-CE00AE727CDD}"/>
                </a:ext>
              </a:extLst>
            </p:cNvPr>
            <p:cNvSpPr/>
            <p:nvPr/>
          </p:nvSpPr>
          <p:spPr>
            <a:xfrm>
              <a:off x="7192104" y="2936728"/>
              <a:ext cx="716737" cy="84637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ED119E12-A8BC-4562-98E2-009255B2352A}"/>
              </a:ext>
            </a:extLst>
          </p:cNvPr>
          <p:cNvGrpSpPr/>
          <p:nvPr/>
        </p:nvGrpSpPr>
        <p:grpSpPr>
          <a:xfrm>
            <a:off x="2339084" y="4984971"/>
            <a:ext cx="791924" cy="864115"/>
            <a:chOff x="5843943" y="3469807"/>
            <a:chExt cx="791924" cy="864115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F2F7ECA6-3637-4AB4-B6B0-D05646887448}"/>
                </a:ext>
              </a:extLst>
            </p:cNvPr>
            <p:cNvSpPr txBox="1"/>
            <p:nvPr/>
          </p:nvSpPr>
          <p:spPr>
            <a:xfrm>
              <a:off x="5858395" y="3475688"/>
              <a:ext cx="777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BoardType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F1B03F9-A878-4B3C-9C44-F868D60EB241}"/>
                </a:ext>
              </a:extLst>
            </p:cNvPr>
            <p:cNvSpPr/>
            <p:nvPr/>
          </p:nvSpPr>
          <p:spPr>
            <a:xfrm>
              <a:off x="5843943" y="3469807"/>
              <a:ext cx="791924" cy="86411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7AA24701-5A14-4A9C-ABA2-67E84EACA00F}"/>
              </a:ext>
            </a:extLst>
          </p:cNvPr>
          <p:cNvCxnSpPr>
            <a:stCxn id="89" idx="2"/>
            <a:endCxn id="95" idx="0"/>
          </p:cNvCxnSpPr>
          <p:nvPr/>
        </p:nvCxnSpPr>
        <p:spPr>
          <a:xfrm flipH="1">
            <a:off x="968725" y="3429000"/>
            <a:ext cx="1049474" cy="567438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D6E4C7C0-5AA8-423D-B152-4FC7D75ED8D8}"/>
              </a:ext>
            </a:extLst>
          </p:cNvPr>
          <p:cNvCxnSpPr>
            <a:cxnSpLocks/>
            <a:stCxn id="89" idx="2"/>
            <a:endCxn id="99" idx="0"/>
          </p:cNvCxnSpPr>
          <p:nvPr/>
        </p:nvCxnSpPr>
        <p:spPr>
          <a:xfrm>
            <a:off x="2018199" y="3429000"/>
            <a:ext cx="1131875" cy="627005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63D9585C-EB90-4D30-99D2-F03BFF19D2AE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 flipH="1">
            <a:off x="554086" y="4520972"/>
            <a:ext cx="414639" cy="445322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AEA24209-DB6C-44FB-B99E-52F4BAC47987}"/>
              </a:ext>
            </a:extLst>
          </p:cNvPr>
          <p:cNvCxnSpPr>
            <a:cxnSpLocks/>
            <a:stCxn id="95" idx="2"/>
            <a:endCxn id="263" idx="0"/>
          </p:cNvCxnSpPr>
          <p:nvPr/>
        </p:nvCxnSpPr>
        <p:spPr>
          <a:xfrm>
            <a:off x="968725" y="4520972"/>
            <a:ext cx="396598" cy="454006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F1E96DC9-1BFD-40A6-B609-DB70817B143D}"/>
              </a:ext>
            </a:extLst>
          </p:cNvPr>
          <p:cNvCxnSpPr>
            <a:cxnSpLocks/>
            <a:stCxn id="99" idx="2"/>
            <a:endCxn id="266" idx="0"/>
          </p:cNvCxnSpPr>
          <p:nvPr/>
        </p:nvCxnSpPr>
        <p:spPr>
          <a:xfrm>
            <a:off x="3150074" y="4580540"/>
            <a:ext cx="428866" cy="418164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0D9C7BFD-06A8-4D4B-BD9D-B25C0B6C5568}"/>
              </a:ext>
            </a:extLst>
          </p:cNvPr>
          <p:cNvCxnSpPr>
            <a:cxnSpLocks/>
            <a:stCxn id="99" idx="2"/>
            <a:endCxn id="269" idx="0"/>
          </p:cNvCxnSpPr>
          <p:nvPr/>
        </p:nvCxnSpPr>
        <p:spPr>
          <a:xfrm flipH="1">
            <a:off x="2735046" y="4580540"/>
            <a:ext cx="415028" cy="404431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44E1250-5FE4-4695-AE8A-01F1C706F450}"/>
              </a:ext>
            </a:extLst>
          </p:cNvPr>
          <p:cNvGrpSpPr/>
          <p:nvPr/>
        </p:nvGrpSpPr>
        <p:grpSpPr>
          <a:xfrm>
            <a:off x="941201" y="843370"/>
            <a:ext cx="2020041" cy="2585630"/>
            <a:chOff x="1692152" y="1402603"/>
            <a:chExt cx="2020041" cy="258563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1F9E46-D361-4370-9FBB-CD7E18C38AC3}"/>
                </a:ext>
              </a:extLst>
            </p:cNvPr>
            <p:cNvGrpSpPr/>
            <p:nvPr/>
          </p:nvGrpSpPr>
          <p:grpSpPr>
            <a:xfrm>
              <a:off x="1701619" y="2526811"/>
              <a:ext cx="2001109" cy="524534"/>
              <a:chOff x="335316" y="638367"/>
              <a:chExt cx="2001109" cy="52453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2C51F48-2AD9-4029-A031-36D861C1C8B9}"/>
                  </a:ext>
                </a:extLst>
              </p:cNvPr>
              <p:cNvSpPr/>
              <p:nvPr/>
            </p:nvSpPr>
            <p:spPr>
              <a:xfrm>
                <a:off x="335317" y="638367"/>
                <a:ext cx="2001108" cy="524534"/>
              </a:xfrm>
              <a:prstGeom prst="rect">
                <a:avLst/>
              </a:prstGeom>
              <a:noFill/>
              <a:ln w="317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71E7C9-B990-48D8-963A-A96D09093B05}"/>
                  </a:ext>
                </a:extLst>
              </p:cNvPr>
              <p:cNvSpPr txBox="1"/>
              <p:nvPr/>
            </p:nvSpPr>
            <p:spPr>
              <a:xfrm>
                <a:off x="335316" y="717154"/>
                <a:ext cx="200110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Back Controller</a:t>
                </a:r>
                <a:endParaRPr lang="ko-KR" altLang="en-US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FEA89ED-4D58-40B1-A0AE-F5B83102F371}"/>
                </a:ext>
              </a:extLst>
            </p:cNvPr>
            <p:cNvGrpSpPr/>
            <p:nvPr/>
          </p:nvGrpSpPr>
          <p:grpSpPr>
            <a:xfrm>
              <a:off x="1692152" y="1402603"/>
              <a:ext cx="2020041" cy="535839"/>
              <a:chOff x="3928665" y="2222324"/>
              <a:chExt cx="2020041" cy="535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14B4E91-C1E1-46D8-B742-246D22F61CEF}"/>
                  </a:ext>
                </a:extLst>
              </p:cNvPr>
              <p:cNvSpPr/>
              <p:nvPr/>
            </p:nvSpPr>
            <p:spPr>
              <a:xfrm>
                <a:off x="3928665" y="2222324"/>
                <a:ext cx="2020041" cy="535839"/>
              </a:xfrm>
              <a:prstGeom prst="rect">
                <a:avLst/>
              </a:prstGeom>
              <a:noFill/>
              <a:ln w="317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6615E1-D4F6-4777-93A7-F64A0AD454BB}"/>
                  </a:ext>
                </a:extLst>
              </p:cNvPr>
              <p:cNvSpPr txBox="1"/>
              <p:nvPr/>
            </p:nvSpPr>
            <p:spPr>
              <a:xfrm>
                <a:off x="3934413" y="2306347"/>
                <a:ext cx="19933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Front Controller</a:t>
                </a:r>
                <a:endParaRPr lang="ko-KR" altLang="en-US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10686DD-F774-4574-85B1-542E373B5049}"/>
                </a:ext>
              </a:extLst>
            </p:cNvPr>
            <p:cNvGrpSpPr/>
            <p:nvPr/>
          </p:nvGrpSpPr>
          <p:grpSpPr>
            <a:xfrm>
              <a:off x="2150425" y="3471594"/>
              <a:ext cx="1237450" cy="516639"/>
              <a:chOff x="5378595" y="3480528"/>
              <a:chExt cx="820636" cy="34424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A3C6FF6-C67F-4AFA-B536-729762492B7E}"/>
                  </a:ext>
                </a:extLst>
              </p:cNvPr>
              <p:cNvSpPr txBox="1"/>
              <p:nvPr/>
            </p:nvSpPr>
            <p:spPr>
              <a:xfrm>
                <a:off x="5427645" y="3527107"/>
                <a:ext cx="717831" cy="256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service</a:t>
                </a:r>
                <a:endParaRPr lang="ko-KR" altLang="en-US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6604BED-1580-4818-8A82-4689B4A3C5E9}"/>
                  </a:ext>
                </a:extLst>
              </p:cNvPr>
              <p:cNvSpPr/>
              <p:nvPr/>
            </p:nvSpPr>
            <p:spPr>
              <a:xfrm>
                <a:off x="5378595" y="3480528"/>
                <a:ext cx="820636" cy="344244"/>
              </a:xfrm>
              <a:prstGeom prst="rect">
                <a:avLst/>
              </a:prstGeom>
              <a:noFill/>
              <a:ln w="317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7DB133E-05EC-497E-969E-BACD7C4C464C}"/>
                </a:ext>
              </a:extLst>
            </p:cNvPr>
            <p:cNvGrpSpPr/>
            <p:nvPr/>
          </p:nvGrpSpPr>
          <p:grpSpPr>
            <a:xfrm>
              <a:off x="2668997" y="1938442"/>
              <a:ext cx="180214" cy="588369"/>
              <a:chOff x="2433949" y="1977812"/>
              <a:chExt cx="180214" cy="588369"/>
            </a:xfrm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8F882D64-2853-44B9-992F-7E0DB75313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31056" y="1977812"/>
                <a:ext cx="1" cy="588369"/>
              </a:xfrm>
              <a:prstGeom prst="line">
                <a:avLst/>
              </a:prstGeom>
              <a:ln w="50800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순서도: 분류 107">
                <a:extLst>
                  <a:ext uri="{FF2B5EF4-FFF2-40B4-BE49-F238E27FC236}">
                    <a16:creationId xmlns:a16="http://schemas.microsoft.com/office/drawing/2014/main" id="{01EBF477-045C-47CB-95A9-78D2DC784E13}"/>
                  </a:ext>
                </a:extLst>
              </p:cNvPr>
              <p:cNvSpPr/>
              <p:nvPr/>
            </p:nvSpPr>
            <p:spPr>
              <a:xfrm>
                <a:off x="2433949" y="1993189"/>
                <a:ext cx="180214" cy="239271"/>
              </a:xfrm>
              <a:prstGeom prst="flowChartSor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14A136B-508B-4062-93C9-89D0CBF8D582}"/>
                </a:ext>
              </a:extLst>
            </p:cNvPr>
            <p:cNvGrpSpPr/>
            <p:nvPr/>
          </p:nvGrpSpPr>
          <p:grpSpPr>
            <a:xfrm>
              <a:off x="2675036" y="3029301"/>
              <a:ext cx="180214" cy="442293"/>
              <a:chOff x="2478674" y="1922747"/>
              <a:chExt cx="180214" cy="44229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7C99E2B-8C38-4D4D-83EC-4B96603A0065}"/>
                  </a:ext>
                </a:extLst>
              </p:cNvPr>
              <p:cNvCxnSpPr>
                <a:cxnSpLocks/>
                <a:stCxn id="89" idx="0"/>
              </p:cNvCxnSpPr>
              <p:nvPr/>
            </p:nvCxnSpPr>
            <p:spPr>
              <a:xfrm flipH="1" flipV="1">
                <a:off x="2568781" y="1955716"/>
                <a:ext cx="4004" cy="409324"/>
              </a:xfrm>
              <a:prstGeom prst="line">
                <a:avLst/>
              </a:prstGeom>
              <a:ln w="50800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순서도: 분류 57">
                <a:extLst>
                  <a:ext uri="{FF2B5EF4-FFF2-40B4-BE49-F238E27FC236}">
                    <a16:creationId xmlns:a16="http://schemas.microsoft.com/office/drawing/2014/main" id="{B2E56AF0-A429-4F24-83F5-9283B34C45E6}"/>
                  </a:ext>
                </a:extLst>
              </p:cNvPr>
              <p:cNvSpPr/>
              <p:nvPr/>
            </p:nvSpPr>
            <p:spPr>
              <a:xfrm>
                <a:off x="2478674" y="1922747"/>
                <a:ext cx="180214" cy="239271"/>
              </a:xfrm>
              <a:prstGeom prst="flowChartSor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D77C19E3-E81F-4A6E-9E82-B5547F62E25D}"/>
              </a:ext>
            </a:extLst>
          </p:cNvPr>
          <p:cNvSpPr txBox="1"/>
          <p:nvPr/>
        </p:nvSpPr>
        <p:spPr>
          <a:xfrm>
            <a:off x="8744336" y="4303979"/>
            <a:ext cx="3065948" cy="150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BoardTypeInsertService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BoardTypeDeleteService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BoardTypleGetListServic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FileUploader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11772FB-725B-4A73-85A2-02EB115710D6}"/>
              </a:ext>
            </a:extLst>
          </p:cNvPr>
          <p:cNvGrpSpPr/>
          <p:nvPr/>
        </p:nvGrpSpPr>
        <p:grpSpPr>
          <a:xfrm>
            <a:off x="347267" y="5891512"/>
            <a:ext cx="1126170" cy="645453"/>
            <a:chOff x="5326147" y="3480527"/>
            <a:chExt cx="1126170" cy="64545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BD6C4B0-04BA-471D-9495-DB7FEF669891}"/>
                </a:ext>
              </a:extLst>
            </p:cNvPr>
            <p:cNvSpPr txBox="1"/>
            <p:nvPr/>
          </p:nvSpPr>
          <p:spPr>
            <a:xfrm>
              <a:off x="5326147" y="3507764"/>
              <a:ext cx="112617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Attached</a:t>
              </a:r>
            </a:p>
            <a:p>
              <a:pPr algn="ctr"/>
              <a:r>
                <a:rPr lang="en-US" altLang="ko-KR" sz="16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5EECF3D-1EF3-4C3D-BE27-8F296AD7E0D9}"/>
                </a:ext>
              </a:extLst>
            </p:cNvPr>
            <p:cNvSpPr/>
            <p:nvPr/>
          </p:nvSpPr>
          <p:spPr>
            <a:xfrm>
              <a:off x="5373404" y="3480527"/>
              <a:ext cx="1018258" cy="645453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FB20FFBE-264F-47CE-B07F-72FBA71DB43E}"/>
              </a:ext>
            </a:extLst>
          </p:cNvPr>
          <p:cNvGrpSpPr/>
          <p:nvPr/>
        </p:nvGrpSpPr>
        <p:grpSpPr>
          <a:xfrm>
            <a:off x="2664844" y="5904250"/>
            <a:ext cx="1126170" cy="645453"/>
            <a:chOff x="5326147" y="3480527"/>
            <a:chExt cx="1126170" cy="64545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8281B73-0E22-4937-8D79-EA9BEF7CAC43}"/>
                </a:ext>
              </a:extLst>
            </p:cNvPr>
            <p:cNvSpPr txBox="1"/>
            <p:nvPr/>
          </p:nvSpPr>
          <p:spPr>
            <a:xfrm>
              <a:off x="5326147" y="3507764"/>
              <a:ext cx="112617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Attached</a:t>
              </a:r>
            </a:p>
            <a:p>
              <a:pPr algn="ctr"/>
              <a:r>
                <a:rPr lang="en-US" altLang="ko-KR" sz="16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B6B1022-42BD-42D0-BDB4-C817783EAC52}"/>
                </a:ext>
              </a:extLst>
            </p:cNvPr>
            <p:cNvSpPr/>
            <p:nvPr/>
          </p:nvSpPr>
          <p:spPr>
            <a:xfrm>
              <a:off x="5373404" y="3480527"/>
              <a:ext cx="1018258" cy="645453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D0423CB-A17F-4CDB-A822-420636FA2CBA}"/>
              </a:ext>
            </a:extLst>
          </p:cNvPr>
          <p:cNvGrpSpPr/>
          <p:nvPr/>
        </p:nvGrpSpPr>
        <p:grpSpPr>
          <a:xfrm>
            <a:off x="3098161" y="809495"/>
            <a:ext cx="1598900" cy="698693"/>
            <a:chOff x="3088736" y="1067029"/>
            <a:chExt cx="1598900" cy="698693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604AC29-6AC1-44F5-B980-DF3FE7AEC71F}"/>
                </a:ext>
              </a:extLst>
            </p:cNvPr>
            <p:cNvSpPr/>
            <p:nvPr/>
          </p:nvSpPr>
          <p:spPr>
            <a:xfrm>
              <a:off x="3088736" y="1067029"/>
              <a:ext cx="1576653" cy="698693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CF2F4A-4BE5-40AB-AFFF-5232E2DD30D5}"/>
                </a:ext>
              </a:extLst>
            </p:cNvPr>
            <p:cNvSpPr txBox="1"/>
            <p:nvPr/>
          </p:nvSpPr>
          <p:spPr>
            <a:xfrm>
              <a:off x="3095740" y="1119391"/>
              <a:ext cx="15918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File Uploader</a:t>
              </a:r>
            </a:p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Controller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A74469B-77A6-448B-A77B-74C4A98A8B58}"/>
              </a:ext>
            </a:extLst>
          </p:cNvPr>
          <p:cNvCxnSpPr>
            <a:cxnSpLocks/>
          </p:cNvCxnSpPr>
          <p:nvPr/>
        </p:nvCxnSpPr>
        <p:spPr>
          <a:xfrm flipV="1">
            <a:off x="2963724" y="1895848"/>
            <a:ext cx="2338187" cy="38386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790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10B8D77-53B4-4DDA-B5C9-F92FA83CEDE0}"/>
              </a:ext>
            </a:extLst>
          </p:cNvPr>
          <p:cNvGrpSpPr/>
          <p:nvPr/>
        </p:nvGrpSpPr>
        <p:grpSpPr>
          <a:xfrm>
            <a:off x="8089878" y="789871"/>
            <a:ext cx="1183938" cy="5759829"/>
            <a:chOff x="4846407" y="1040317"/>
            <a:chExt cx="1132499" cy="574821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E04B88-3A19-43A6-9E50-0C4EDFE3C0CC}"/>
                </a:ext>
              </a:extLst>
            </p:cNvPr>
            <p:cNvGrpSpPr/>
            <p:nvPr/>
          </p:nvGrpSpPr>
          <p:grpSpPr>
            <a:xfrm>
              <a:off x="4846407" y="1040317"/>
              <a:ext cx="1132499" cy="471484"/>
              <a:chOff x="569828" y="1001375"/>
              <a:chExt cx="1286212" cy="47148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DBEBD0F-B58C-48C6-95E5-1A97C84694AB}"/>
                  </a:ext>
                </a:extLst>
              </p:cNvPr>
              <p:cNvSpPr/>
              <p:nvPr/>
            </p:nvSpPr>
            <p:spPr>
              <a:xfrm>
                <a:off x="594637" y="1001375"/>
                <a:ext cx="1261403" cy="43716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FF200A-87B7-42E2-930D-B6C3710511EB}"/>
                  </a:ext>
                </a:extLst>
              </p:cNvPr>
              <p:cNvSpPr txBox="1"/>
              <p:nvPr/>
            </p:nvSpPr>
            <p:spPr>
              <a:xfrm>
                <a:off x="569828" y="1017563"/>
                <a:ext cx="1281196" cy="455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BoardTypeDAO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C354D25-57EE-48E4-8EDC-01CCC5C64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1137" y="1482870"/>
              <a:ext cx="2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4E3EB7A-8924-48B7-BDD5-DDF0B293D411}"/>
              </a:ext>
            </a:extLst>
          </p:cNvPr>
          <p:cNvSpPr/>
          <p:nvPr/>
        </p:nvSpPr>
        <p:spPr>
          <a:xfrm>
            <a:off x="8675805" y="4073585"/>
            <a:ext cx="119331" cy="2271274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AA6F247-FD89-4E9E-BDB3-8EFB80FF43EC}"/>
              </a:ext>
            </a:extLst>
          </p:cNvPr>
          <p:cNvGrpSpPr/>
          <p:nvPr/>
        </p:nvGrpSpPr>
        <p:grpSpPr>
          <a:xfrm>
            <a:off x="6582585" y="789871"/>
            <a:ext cx="1357360" cy="5725468"/>
            <a:chOff x="3323849" y="1184128"/>
            <a:chExt cx="1357360" cy="572546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52F32EA-A9E3-44DE-BA31-9C1BAE414515}"/>
                </a:ext>
              </a:extLst>
            </p:cNvPr>
            <p:cNvGrpSpPr/>
            <p:nvPr/>
          </p:nvGrpSpPr>
          <p:grpSpPr>
            <a:xfrm>
              <a:off x="3323849" y="1184128"/>
              <a:ext cx="1357360" cy="488647"/>
              <a:chOff x="447593" y="1132148"/>
              <a:chExt cx="1451233" cy="488647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ED799088-9129-451B-98D5-9ABE4CAD4474}"/>
                  </a:ext>
                </a:extLst>
              </p:cNvPr>
              <p:cNvSpPr/>
              <p:nvPr/>
            </p:nvSpPr>
            <p:spPr>
              <a:xfrm>
                <a:off x="447593" y="1132148"/>
                <a:ext cx="1451233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C9945F-DE98-435E-B8BC-60FDE0596A86}"/>
                  </a:ext>
                </a:extLst>
              </p:cNvPr>
              <p:cNvSpPr txBox="1"/>
              <p:nvPr/>
            </p:nvSpPr>
            <p:spPr>
              <a:xfrm>
                <a:off x="458278" y="1152012"/>
                <a:ext cx="1384309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BoardFree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</p:txBody>
          </p:sp>
        </p:grp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81E6BD1-4F2A-4F5D-A762-869C5CA09C24}"/>
                </a:ext>
              </a:extLst>
            </p:cNvPr>
            <p:cNvCxnSpPr>
              <a:cxnSpLocks/>
            </p:cNvCxnSpPr>
            <p:nvPr/>
          </p:nvCxnSpPr>
          <p:spPr>
            <a:xfrm>
              <a:off x="3994915" y="1579573"/>
              <a:ext cx="8133" cy="533002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10160" y="137674"/>
            <a:ext cx="4725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자유게시판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목록보기 시퀀스 다이어그램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1DB503B-19EC-4327-8EFE-16D7F9D20055}"/>
              </a:ext>
            </a:extLst>
          </p:cNvPr>
          <p:cNvGrpSpPr/>
          <p:nvPr/>
        </p:nvGrpSpPr>
        <p:grpSpPr>
          <a:xfrm>
            <a:off x="361033" y="789871"/>
            <a:ext cx="817123" cy="5776321"/>
            <a:chOff x="69006" y="1159987"/>
            <a:chExt cx="817123" cy="577632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F915F6-A7AB-48C5-8520-EC146BDA268E}"/>
                </a:ext>
              </a:extLst>
            </p:cNvPr>
            <p:cNvGrpSpPr/>
            <p:nvPr/>
          </p:nvGrpSpPr>
          <p:grpSpPr>
            <a:xfrm>
              <a:off x="69006" y="1159987"/>
              <a:ext cx="817123" cy="446296"/>
              <a:chOff x="572071" y="1092296"/>
              <a:chExt cx="928030" cy="44629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C191154-2B52-48B9-AA87-24E57A50CC7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813821" cy="446296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0886F-FB3D-4E82-B048-C30E8AE92106}"/>
                  </a:ext>
                </a:extLst>
              </p:cNvPr>
              <p:cNvSpPr txBox="1"/>
              <p:nvPr/>
            </p:nvSpPr>
            <p:spPr>
              <a:xfrm>
                <a:off x="572071" y="1146155"/>
                <a:ext cx="92803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Actor</a:t>
                </a:r>
                <a:endPara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3D9F91A-5CEC-4660-9322-41C7721B0B76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477569" y="1606283"/>
              <a:ext cx="26176" cy="533002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3B18D02-FD43-45B5-8534-F175E3767A1A}"/>
              </a:ext>
            </a:extLst>
          </p:cNvPr>
          <p:cNvGrpSpPr/>
          <p:nvPr/>
        </p:nvGrpSpPr>
        <p:grpSpPr>
          <a:xfrm>
            <a:off x="1442652" y="789871"/>
            <a:ext cx="1130301" cy="5793086"/>
            <a:chOff x="871078" y="1157972"/>
            <a:chExt cx="1130301" cy="556493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B2348D6-023F-468D-B0ED-18C9020578E1}"/>
                </a:ext>
              </a:extLst>
            </p:cNvPr>
            <p:cNvGrpSpPr/>
            <p:nvPr/>
          </p:nvGrpSpPr>
          <p:grpSpPr>
            <a:xfrm>
              <a:off x="871078" y="1157972"/>
              <a:ext cx="1130301" cy="453830"/>
              <a:chOff x="546522" y="1092296"/>
              <a:chExt cx="1283717" cy="45383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40366F-C416-4731-B43D-A8802B0762B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1161763" cy="42153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621A56-49BC-4AC4-B1FD-8729351C21FA}"/>
                  </a:ext>
                </a:extLst>
              </p:cNvPr>
              <p:cNvSpPr txBox="1"/>
              <p:nvPr/>
            </p:nvSpPr>
            <p:spPr>
              <a:xfrm>
                <a:off x="546522" y="1107879"/>
                <a:ext cx="1283717" cy="43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Front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0B4C55F-4641-4E6B-A0C4-40B58526A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5151" y="1602796"/>
              <a:ext cx="17906" cy="5120111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2E40C61-6295-494B-A0F5-6521319F70B1}"/>
              </a:ext>
            </a:extLst>
          </p:cNvPr>
          <p:cNvGrpSpPr/>
          <p:nvPr/>
        </p:nvGrpSpPr>
        <p:grpSpPr>
          <a:xfrm>
            <a:off x="2813585" y="787181"/>
            <a:ext cx="1636891" cy="5862616"/>
            <a:chOff x="2115506" y="1129361"/>
            <a:chExt cx="1636891" cy="586261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511A5F5-7E0A-464A-80A6-F886257DF929}"/>
                </a:ext>
              </a:extLst>
            </p:cNvPr>
            <p:cNvGrpSpPr/>
            <p:nvPr/>
          </p:nvGrpSpPr>
          <p:grpSpPr>
            <a:xfrm>
              <a:off x="2115506" y="1129361"/>
              <a:ext cx="1636891" cy="469419"/>
              <a:chOff x="638594" y="1075671"/>
              <a:chExt cx="1750095" cy="46941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8805023-1BA5-434E-8BD6-0093136FEB57}"/>
                  </a:ext>
                </a:extLst>
              </p:cNvPr>
              <p:cNvSpPr/>
              <p:nvPr/>
            </p:nvSpPr>
            <p:spPr>
              <a:xfrm>
                <a:off x="638594" y="1075671"/>
                <a:ext cx="1750095" cy="43889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9E9B4-CDE5-444F-9F1E-34924D9AA2B4}"/>
                  </a:ext>
                </a:extLst>
              </p:cNvPr>
              <p:cNvSpPr txBox="1"/>
              <p:nvPr/>
            </p:nvSpPr>
            <p:spPr>
              <a:xfrm>
                <a:off x="717865" y="1101442"/>
                <a:ext cx="1521349" cy="44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BoardFreeList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</a:p>
            </p:txBody>
          </p:sp>
        </p:grp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13E9670-D496-4912-9FAC-0301B1A4F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222" y="1585334"/>
              <a:ext cx="21534" cy="540664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5D7A34E-7D3B-4496-9799-3046803BCE7E}"/>
              </a:ext>
            </a:extLst>
          </p:cNvPr>
          <p:cNvGrpSpPr/>
          <p:nvPr/>
        </p:nvGrpSpPr>
        <p:grpSpPr>
          <a:xfrm>
            <a:off x="4617390" y="787819"/>
            <a:ext cx="1700701" cy="5794064"/>
            <a:chOff x="3450255" y="1184128"/>
            <a:chExt cx="1700701" cy="57940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019899-99B2-4E9E-A124-F37777DA63A4}"/>
                </a:ext>
              </a:extLst>
            </p:cNvPr>
            <p:cNvGrpSpPr/>
            <p:nvPr/>
          </p:nvGrpSpPr>
          <p:grpSpPr>
            <a:xfrm>
              <a:off x="3450255" y="1184128"/>
              <a:ext cx="1700701" cy="483304"/>
              <a:chOff x="582742" y="1132148"/>
              <a:chExt cx="1818318" cy="48330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0A76727-CA3D-4185-B4B0-B2223FE82694}"/>
                  </a:ext>
                </a:extLst>
              </p:cNvPr>
              <p:cNvSpPr/>
              <p:nvPr/>
            </p:nvSpPr>
            <p:spPr>
              <a:xfrm>
                <a:off x="629176" y="1132148"/>
                <a:ext cx="1726330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0CFAA5-FDA9-4487-933A-CB058E7677A1}"/>
                  </a:ext>
                </a:extLst>
              </p:cNvPr>
              <p:cNvSpPr txBox="1"/>
              <p:nvPr/>
            </p:nvSpPr>
            <p:spPr>
              <a:xfrm>
                <a:off x="582742" y="1152825"/>
                <a:ext cx="1818318" cy="46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BoardFreeList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Service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20B18C6-2F1F-417A-B2DA-435880BCF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428" y="1624737"/>
              <a:ext cx="19855" cy="535345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92EE87D-44E7-450D-BC00-FFF6009145DB}"/>
              </a:ext>
            </a:extLst>
          </p:cNvPr>
          <p:cNvGrpSpPr/>
          <p:nvPr/>
        </p:nvGrpSpPr>
        <p:grpSpPr>
          <a:xfrm>
            <a:off x="9538315" y="789871"/>
            <a:ext cx="1146206" cy="5747502"/>
            <a:chOff x="6029371" y="1112047"/>
            <a:chExt cx="1146206" cy="574750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2E992FC-2E06-442E-9703-7BB60FB3E647}"/>
                </a:ext>
              </a:extLst>
            </p:cNvPr>
            <p:cNvGrpSpPr/>
            <p:nvPr/>
          </p:nvGrpSpPr>
          <p:grpSpPr>
            <a:xfrm>
              <a:off x="6029371" y="1112047"/>
              <a:ext cx="1146206" cy="490548"/>
              <a:chOff x="629178" y="1080704"/>
              <a:chExt cx="1301780" cy="49054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602FAEE-C8CB-4534-A3EC-51A67B4096A1}"/>
                  </a:ext>
                </a:extLst>
              </p:cNvPr>
              <p:cNvSpPr/>
              <p:nvPr/>
            </p:nvSpPr>
            <p:spPr>
              <a:xfrm>
                <a:off x="629178" y="1080704"/>
                <a:ext cx="1301780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64F3F6-25BA-42CA-93E6-DF937F638083}"/>
                  </a:ext>
                </a:extLst>
              </p:cNvPr>
              <p:cNvSpPr txBox="1"/>
              <p:nvPr/>
            </p:nvSpPr>
            <p:spPr>
              <a:xfrm>
                <a:off x="730461" y="1115037"/>
                <a:ext cx="1107716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Member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94ADDDA-6CCD-428C-9693-03DAF17BFCB3}"/>
                </a:ext>
              </a:extLst>
            </p:cNvPr>
            <p:cNvCxnSpPr>
              <a:cxnSpLocks/>
            </p:cNvCxnSpPr>
            <p:nvPr/>
          </p:nvCxnSpPr>
          <p:spPr>
            <a:xfrm>
              <a:off x="6599234" y="1553883"/>
              <a:ext cx="43346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D05D229-C5FB-44E5-921D-54A73403E88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769594" y="1589227"/>
            <a:ext cx="1261213" cy="15608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511CDB6-40D4-4C0E-A44C-EE1E37FEDC51}"/>
              </a:ext>
            </a:extLst>
          </p:cNvPr>
          <p:cNvCxnSpPr>
            <a:cxnSpLocks/>
          </p:cNvCxnSpPr>
          <p:nvPr/>
        </p:nvCxnSpPr>
        <p:spPr>
          <a:xfrm>
            <a:off x="3634998" y="1967651"/>
            <a:ext cx="1781420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A25907-0062-4F95-A197-EA3AF0D4DC9E}"/>
              </a:ext>
            </a:extLst>
          </p:cNvPr>
          <p:cNvSpPr/>
          <p:nvPr/>
        </p:nvSpPr>
        <p:spPr>
          <a:xfrm>
            <a:off x="1976373" y="1589227"/>
            <a:ext cx="108867" cy="4899674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3A79D-65E8-4E84-BAAD-5B0819D04F27}"/>
              </a:ext>
            </a:extLst>
          </p:cNvPr>
          <p:cNvSpPr/>
          <p:nvPr/>
        </p:nvSpPr>
        <p:spPr>
          <a:xfrm>
            <a:off x="5375863" y="1953720"/>
            <a:ext cx="108000" cy="4476555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C5D09D2-4D17-4861-9533-51C8A8E0367E}"/>
              </a:ext>
            </a:extLst>
          </p:cNvPr>
          <p:cNvGrpSpPr/>
          <p:nvPr/>
        </p:nvGrpSpPr>
        <p:grpSpPr>
          <a:xfrm>
            <a:off x="10949015" y="789871"/>
            <a:ext cx="978366" cy="5826248"/>
            <a:chOff x="6238151" y="1075117"/>
            <a:chExt cx="978366" cy="5826248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895BE6F2-BDE4-4547-A377-5E211E06F3C1}"/>
                </a:ext>
              </a:extLst>
            </p:cNvPr>
            <p:cNvGrpSpPr/>
            <p:nvPr/>
          </p:nvGrpSpPr>
          <p:grpSpPr>
            <a:xfrm>
              <a:off x="6238151" y="1075117"/>
              <a:ext cx="978366" cy="462281"/>
              <a:chOff x="866295" y="1043774"/>
              <a:chExt cx="1111159" cy="462281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B927FBBF-2534-45B5-BAA9-6E233969BD17}"/>
                  </a:ext>
                </a:extLst>
              </p:cNvPr>
              <p:cNvSpPr/>
              <p:nvPr/>
            </p:nvSpPr>
            <p:spPr>
              <a:xfrm>
                <a:off x="903563" y="1043774"/>
                <a:ext cx="1034523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AB0B40-4482-4999-89C2-52B91BBEBBEE}"/>
                  </a:ext>
                </a:extLst>
              </p:cNvPr>
              <p:cNvSpPr txBox="1"/>
              <p:nvPr/>
            </p:nvSpPr>
            <p:spPr>
              <a:xfrm>
                <a:off x="866295" y="1049840"/>
                <a:ext cx="1111159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Manager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A24BC32-B549-4EA9-9480-007EEDB2DCE2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6727334" y="1537398"/>
              <a:ext cx="31393" cy="5363967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061ABD5-BDFD-4829-B547-1D8E726107B1}"/>
              </a:ext>
            </a:extLst>
          </p:cNvPr>
          <p:cNvSpPr/>
          <p:nvPr/>
        </p:nvSpPr>
        <p:spPr>
          <a:xfrm>
            <a:off x="3571708" y="1856411"/>
            <a:ext cx="108000" cy="4638867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820BFD60-9EB9-43AC-9795-2B0773C4CB68}"/>
              </a:ext>
            </a:extLst>
          </p:cNvPr>
          <p:cNvCxnSpPr>
            <a:cxnSpLocks/>
          </p:cNvCxnSpPr>
          <p:nvPr/>
        </p:nvCxnSpPr>
        <p:spPr>
          <a:xfrm flipH="1">
            <a:off x="5467740" y="2862595"/>
            <a:ext cx="176282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554E582-8937-45A3-AD7D-DA48FE59824D}"/>
              </a:ext>
            </a:extLst>
          </p:cNvPr>
          <p:cNvCxnSpPr>
            <a:cxnSpLocks/>
          </p:cNvCxnSpPr>
          <p:nvPr/>
        </p:nvCxnSpPr>
        <p:spPr>
          <a:xfrm flipH="1">
            <a:off x="5498444" y="2245109"/>
            <a:ext cx="5888834" cy="927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B9EAF82-AC9E-4B86-B1B7-361E47163EA2}"/>
              </a:ext>
            </a:extLst>
          </p:cNvPr>
          <p:cNvSpPr txBox="1"/>
          <p:nvPr/>
        </p:nvSpPr>
        <p:spPr>
          <a:xfrm>
            <a:off x="911005" y="1233318"/>
            <a:ext cx="93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1.request()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BABCF10-9825-479F-ACD4-443E8924318D}"/>
              </a:ext>
            </a:extLst>
          </p:cNvPr>
          <p:cNvSpPr txBox="1"/>
          <p:nvPr/>
        </p:nvSpPr>
        <p:spPr>
          <a:xfrm>
            <a:off x="2263663" y="1449436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2.execute()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5C0AC05-668B-4FBC-B5D4-538406B31780}"/>
              </a:ext>
            </a:extLst>
          </p:cNvPr>
          <p:cNvSpPr txBox="1"/>
          <p:nvPr/>
        </p:nvSpPr>
        <p:spPr>
          <a:xfrm>
            <a:off x="7410574" y="1801956"/>
            <a:ext cx="117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4.getDAO()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6485C58-70CB-4D2F-9731-A99C14646C18}"/>
              </a:ext>
            </a:extLst>
          </p:cNvPr>
          <p:cNvSpPr txBox="1"/>
          <p:nvPr/>
        </p:nvSpPr>
        <p:spPr>
          <a:xfrm>
            <a:off x="4024984" y="1574723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3.doService()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38A6064-E143-48FF-9113-92BF97F8EF7B}"/>
              </a:ext>
            </a:extLst>
          </p:cNvPr>
          <p:cNvCxnSpPr>
            <a:cxnSpLocks/>
          </p:cNvCxnSpPr>
          <p:nvPr/>
        </p:nvCxnSpPr>
        <p:spPr>
          <a:xfrm>
            <a:off x="5483863" y="2740516"/>
            <a:ext cx="180031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2D450A6-C943-4015-A0C5-B12223B2454E}"/>
              </a:ext>
            </a:extLst>
          </p:cNvPr>
          <p:cNvCxnSpPr>
            <a:cxnSpLocks/>
          </p:cNvCxnSpPr>
          <p:nvPr/>
        </p:nvCxnSpPr>
        <p:spPr>
          <a:xfrm flipH="1">
            <a:off x="5476581" y="5709182"/>
            <a:ext cx="1769084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03EAE1EE-4854-4012-B1A0-F61A1463FE35}"/>
              </a:ext>
            </a:extLst>
          </p:cNvPr>
          <p:cNvSpPr txBox="1"/>
          <p:nvPr/>
        </p:nvSpPr>
        <p:spPr>
          <a:xfrm>
            <a:off x="5136900" y="5155824"/>
            <a:ext cx="2422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20.ArrayList</a:t>
            </a:r>
          </a:p>
          <a:p>
            <a:pPr algn="ctr"/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&lt;</a:t>
            </a:r>
            <a:r>
              <a:rPr lang="en-US" altLang="ko-KR" sz="15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BoardFreeVO</a:t>
            </a:r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&gt;</a:t>
            </a:r>
            <a:endParaRPr lang="ko-KR" altLang="en-US" sz="15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A815E1CF-8DB1-411B-AA2C-493F5B836B12}"/>
              </a:ext>
            </a:extLst>
          </p:cNvPr>
          <p:cNvCxnSpPr>
            <a:cxnSpLocks/>
          </p:cNvCxnSpPr>
          <p:nvPr/>
        </p:nvCxnSpPr>
        <p:spPr>
          <a:xfrm flipH="1">
            <a:off x="795772" y="6414898"/>
            <a:ext cx="283922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2CAB6ECD-054C-4E88-BC65-DB0F39EFC2A3}"/>
              </a:ext>
            </a:extLst>
          </p:cNvPr>
          <p:cNvSpPr txBox="1"/>
          <p:nvPr/>
        </p:nvSpPr>
        <p:spPr>
          <a:xfrm>
            <a:off x="2421834" y="5990915"/>
            <a:ext cx="4917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22</a:t>
            </a:r>
            <a:endParaRPr lang="ko-KR" altLang="en-US" sz="17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6364457-C605-4357-B32B-62FBACB568C9}"/>
              </a:ext>
            </a:extLst>
          </p:cNvPr>
          <p:cNvCxnSpPr>
            <a:cxnSpLocks/>
          </p:cNvCxnSpPr>
          <p:nvPr/>
        </p:nvCxnSpPr>
        <p:spPr>
          <a:xfrm flipV="1">
            <a:off x="5458716" y="2096620"/>
            <a:ext cx="5902875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52FE07A6-BFDA-4A78-BCFA-D52428373D09}"/>
              </a:ext>
            </a:extLst>
          </p:cNvPr>
          <p:cNvSpPr txBox="1"/>
          <p:nvPr/>
        </p:nvSpPr>
        <p:spPr>
          <a:xfrm>
            <a:off x="7224485" y="2230284"/>
            <a:ext cx="1593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5.BoardFreeDAO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C9D42F7-B9BE-4D6B-AF83-D10593BBA44F}"/>
              </a:ext>
            </a:extLst>
          </p:cNvPr>
          <p:cNvSpPr txBox="1"/>
          <p:nvPr/>
        </p:nvSpPr>
        <p:spPr>
          <a:xfrm>
            <a:off x="7190122" y="3750048"/>
            <a:ext cx="1565223" cy="31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13.getBoardType()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BC15F15-BA1D-451C-B8C7-A3F90229DB44}"/>
              </a:ext>
            </a:extLst>
          </p:cNvPr>
          <p:cNvSpPr txBox="1"/>
          <p:nvPr/>
        </p:nvSpPr>
        <p:spPr>
          <a:xfrm>
            <a:off x="7123384" y="4221138"/>
            <a:ext cx="169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14.BoardTypeVO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13707D-07B4-4ABE-BA46-0C318E6376B4}"/>
              </a:ext>
            </a:extLst>
          </p:cNvPr>
          <p:cNvSpPr txBox="1"/>
          <p:nvPr/>
        </p:nvSpPr>
        <p:spPr>
          <a:xfrm>
            <a:off x="5526015" y="2430156"/>
            <a:ext cx="169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8.getTotalRecord()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F1237A6-B0C7-41B9-AE38-233ADD5DF1F8}"/>
              </a:ext>
            </a:extLst>
          </p:cNvPr>
          <p:cNvSpPr/>
          <p:nvPr/>
        </p:nvSpPr>
        <p:spPr>
          <a:xfrm>
            <a:off x="11405173" y="2042336"/>
            <a:ext cx="108000" cy="4473003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2585BFF7-EA6B-49B7-A7DB-428DE9E6E964}"/>
              </a:ext>
            </a:extLst>
          </p:cNvPr>
          <p:cNvCxnSpPr>
            <a:cxnSpLocks/>
          </p:cNvCxnSpPr>
          <p:nvPr/>
        </p:nvCxnSpPr>
        <p:spPr>
          <a:xfrm flipH="1" flipV="1">
            <a:off x="7261265" y="4765768"/>
            <a:ext cx="4176008" cy="1081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872207E-6C77-41AB-A0EE-5B5856521BB8}"/>
              </a:ext>
            </a:extLst>
          </p:cNvPr>
          <p:cNvSpPr/>
          <p:nvPr/>
        </p:nvSpPr>
        <p:spPr>
          <a:xfrm>
            <a:off x="10104741" y="5206748"/>
            <a:ext cx="122624" cy="1084025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253F3761-624E-4336-B38A-FA9D0A7794CE}"/>
              </a:ext>
            </a:extLst>
          </p:cNvPr>
          <p:cNvCxnSpPr>
            <a:cxnSpLocks/>
          </p:cNvCxnSpPr>
          <p:nvPr/>
        </p:nvCxnSpPr>
        <p:spPr>
          <a:xfrm flipH="1">
            <a:off x="7261265" y="5391610"/>
            <a:ext cx="285251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E6DBEC2A-A2C4-4556-BDD9-B467C29CA4A8}"/>
              </a:ext>
            </a:extLst>
          </p:cNvPr>
          <p:cNvCxnSpPr>
            <a:cxnSpLocks/>
          </p:cNvCxnSpPr>
          <p:nvPr/>
        </p:nvCxnSpPr>
        <p:spPr>
          <a:xfrm>
            <a:off x="7224485" y="5225651"/>
            <a:ext cx="291413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CF5D8872-CC42-457D-B901-21D00421255D}"/>
              </a:ext>
            </a:extLst>
          </p:cNvPr>
          <p:cNvSpPr txBox="1"/>
          <p:nvPr/>
        </p:nvSpPr>
        <p:spPr>
          <a:xfrm>
            <a:off x="7275434" y="5399444"/>
            <a:ext cx="1395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19.MemberVO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19B3F4A-57E1-43A8-A065-10841D0D42A3}"/>
              </a:ext>
            </a:extLst>
          </p:cNvPr>
          <p:cNvCxnSpPr>
            <a:cxnSpLocks/>
          </p:cNvCxnSpPr>
          <p:nvPr/>
        </p:nvCxnSpPr>
        <p:spPr>
          <a:xfrm>
            <a:off x="2060161" y="1817187"/>
            <a:ext cx="1595580" cy="1002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36AD37F-F779-4676-8E12-E2B658D8C34A}"/>
              </a:ext>
            </a:extLst>
          </p:cNvPr>
          <p:cNvSpPr txBox="1"/>
          <p:nvPr/>
        </p:nvSpPr>
        <p:spPr>
          <a:xfrm>
            <a:off x="5520663" y="2868497"/>
            <a:ext cx="169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9.int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B6F243F-FE2F-45AF-954C-69FF0FBEAC8D}"/>
              </a:ext>
            </a:extLst>
          </p:cNvPr>
          <p:cNvCxnSpPr>
            <a:cxnSpLocks/>
          </p:cNvCxnSpPr>
          <p:nvPr/>
        </p:nvCxnSpPr>
        <p:spPr>
          <a:xfrm>
            <a:off x="5483863" y="3429000"/>
            <a:ext cx="180031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2ACAAE7-54E6-426B-9C02-B0EC5A0494D9}"/>
              </a:ext>
            </a:extLst>
          </p:cNvPr>
          <p:cNvSpPr txBox="1"/>
          <p:nvPr/>
        </p:nvSpPr>
        <p:spPr>
          <a:xfrm>
            <a:off x="5513029" y="3094677"/>
            <a:ext cx="1696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10.getList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8D54057-EDB4-4FEA-B3B0-A96A2458731B}"/>
              </a:ext>
            </a:extLst>
          </p:cNvPr>
          <p:cNvCxnSpPr>
            <a:cxnSpLocks/>
          </p:cNvCxnSpPr>
          <p:nvPr/>
        </p:nvCxnSpPr>
        <p:spPr>
          <a:xfrm>
            <a:off x="7272591" y="3530558"/>
            <a:ext cx="4164682" cy="1625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54AE658-F275-4114-A005-FC98E8F51AA8}"/>
              </a:ext>
            </a:extLst>
          </p:cNvPr>
          <p:cNvCxnSpPr>
            <a:cxnSpLocks/>
          </p:cNvCxnSpPr>
          <p:nvPr/>
        </p:nvCxnSpPr>
        <p:spPr>
          <a:xfrm flipH="1">
            <a:off x="7284179" y="3736867"/>
            <a:ext cx="417935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E1DFE34-97C9-4DD8-8D35-6F3DFFFBBE69}"/>
              </a:ext>
            </a:extLst>
          </p:cNvPr>
          <p:cNvSpPr txBox="1"/>
          <p:nvPr/>
        </p:nvSpPr>
        <p:spPr>
          <a:xfrm>
            <a:off x="8732530" y="3229603"/>
            <a:ext cx="117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11.getDAO()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0309F60-3C62-4EC2-978F-AD4612FB5FA7}"/>
              </a:ext>
            </a:extLst>
          </p:cNvPr>
          <p:cNvSpPr txBox="1"/>
          <p:nvPr/>
        </p:nvSpPr>
        <p:spPr>
          <a:xfrm>
            <a:off x="8643782" y="3745320"/>
            <a:ext cx="1593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12.BoardTypeDAO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62F5F330-D5D0-4596-BF48-99C5A6026834}"/>
              </a:ext>
            </a:extLst>
          </p:cNvPr>
          <p:cNvCxnSpPr>
            <a:cxnSpLocks/>
          </p:cNvCxnSpPr>
          <p:nvPr/>
        </p:nvCxnSpPr>
        <p:spPr>
          <a:xfrm>
            <a:off x="7224485" y="4053097"/>
            <a:ext cx="150804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6DBD9B7-10EF-4D91-9698-E915FA677EE2}"/>
              </a:ext>
            </a:extLst>
          </p:cNvPr>
          <p:cNvCxnSpPr>
            <a:cxnSpLocks/>
          </p:cNvCxnSpPr>
          <p:nvPr/>
        </p:nvCxnSpPr>
        <p:spPr>
          <a:xfrm flipH="1">
            <a:off x="7224485" y="4191997"/>
            <a:ext cx="146679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10B804-2C93-433C-B29B-DA9867849007}"/>
              </a:ext>
            </a:extLst>
          </p:cNvPr>
          <p:cNvCxnSpPr>
            <a:cxnSpLocks/>
          </p:cNvCxnSpPr>
          <p:nvPr/>
        </p:nvCxnSpPr>
        <p:spPr>
          <a:xfrm>
            <a:off x="7253651" y="4580897"/>
            <a:ext cx="4133087" cy="789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A09E36E-674C-4ADD-A4AC-80746724012B}"/>
              </a:ext>
            </a:extLst>
          </p:cNvPr>
          <p:cNvSpPr txBox="1"/>
          <p:nvPr/>
        </p:nvSpPr>
        <p:spPr>
          <a:xfrm>
            <a:off x="7156924" y="4904433"/>
            <a:ext cx="1549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18.getMember()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CD3774D-554A-4EE2-A9CB-321AEC7B35A1}"/>
              </a:ext>
            </a:extLst>
          </p:cNvPr>
          <p:cNvSpPr txBox="1"/>
          <p:nvPr/>
        </p:nvSpPr>
        <p:spPr>
          <a:xfrm>
            <a:off x="8865920" y="4261680"/>
            <a:ext cx="11765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16.getDAO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C6B92B-2929-4E10-ABAD-FF6D0A05A057}"/>
              </a:ext>
            </a:extLst>
          </p:cNvPr>
          <p:cNvSpPr txBox="1"/>
          <p:nvPr/>
        </p:nvSpPr>
        <p:spPr>
          <a:xfrm>
            <a:off x="8751412" y="4797072"/>
            <a:ext cx="1395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17.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MemberDAO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C56BB98-A1A2-4666-96E3-CFA6A4E735DC}"/>
              </a:ext>
            </a:extLst>
          </p:cNvPr>
          <p:cNvCxnSpPr>
            <a:cxnSpLocks/>
          </p:cNvCxnSpPr>
          <p:nvPr/>
        </p:nvCxnSpPr>
        <p:spPr>
          <a:xfrm flipH="1">
            <a:off x="3679708" y="5997925"/>
            <a:ext cx="177900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0463318-2D3E-4B04-B7DA-B7C8E0372289}"/>
              </a:ext>
            </a:extLst>
          </p:cNvPr>
          <p:cNvSpPr txBox="1"/>
          <p:nvPr/>
        </p:nvSpPr>
        <p:spPr>
          <a:xfrm>
            <a:off x="4276014" y="5589607"/>
            <a:ext cx="4917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21</a:t>
            </a:r>
            <a:endParaRPr lang="ko-KR" altLang="en-US" sz="17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B5563F4-ABB2-471A-951C-77C1F6C86CD3}"/>
              </a:ext>
            </a:extLst>
          </p:cNvPr>
          <p:cNvSpPr/>
          <p:nvPr/>
        </p:nvSpPr>
        <p:spPr>
          <a:xfrm>
            <a:off x="7192349" y="2763893"/>
            <a:ext cx="126944" cy="26030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249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4350"/>
            <a:chOff x="133350" y="1533525"/>
            <a:chExt cx="3790950" cy="5143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1136059" y="1587820"/>
              <a:ext cx="17075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첨부파일 추가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9D5E-3F52-4CE3-B060-F80BA148F8B6}"/>
              </a:ext>
            </a:extLst>
          </p:cNvPr>
          <p:cNvGrpSpPr/>
          <p:nvPr/>
        </p:nvGrpSpPr>
        <p:grpSpPr>
          <a:xfrm>
            <a:off x="8267700" y="1191675"/>
            <a:ext cx="3790950" cy="514350"/>
            <a:chOff x="8267700" y="1533525"/>
            <a:chExt cx="3790950" cy="5143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4A97A2-B1C4-49B5-914A-EF1AF5039D7F}"/>
                </a:ext>
              </a:extLst>
            </p:cNvPr>
            <p:cNvSpPr/>
            <p:nvPr/>
          </p:nvSpPr>
          <p:spPr>
            <a:xfrm>
              <a:off x="826770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F67280"/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A0300-7BA1-499B-A0D7-547A0881EAA8}"/>
                </a:ext>
              </a:extLst>
            </p:cNvPr>
            <p:cNvSpPr txBox="1"/>
            <p:nvPr/>
          </p:nvSpPr>
          <p:spPr>
            <a:xfrm>
              <a:off x="9723340" y="1606034"/>
              <a:ext cx="9957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글 등록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431567" y="5041083"/>
            <a:ext cx="3338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 추가한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파일들중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삭제 가능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39987"/>
            <a:ext cx="2587779" cy="830997"/>
            <a:chOff x="253724" y="147609"/>
            <a:chExt cx="2332783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299161" y="147609"/>
              <a:ext cx="228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첨부파일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00525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4924847" y="1606034"/>
              <a:ext cx="2342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첨부파일 선택</a:t>
              </a:r>
              <a:r>
                <a:rPr lang="en-US" altLang="ko-KR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삭제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7EB2D4-3207-457F-8CE3-BE9A10C36093}"/>
              </a:ext>
            </a:extLst>
          </p:cNvPr>
          <p:cNvSpPr/>
          <p:nvPr/>
        </p:nvSpPr>
        <p:spPr>
          <a:xfrm>
            <a:off x="8548924" y="5115438"/>
            <a:ext cx="33446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등록시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첨부파일또한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함께 게재됨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5427E-CA5F-408E-9F96-444879886420}"/>
              </a:ext>
            </a:extLst>
          </p:cNvPr>
          <p:cNvSpPr/>
          <p:nvPr/>
        </p:nvSpPr>
        <p:spPr>
          <a:xfrm>
            <a:off x="437194" y="5041083"/>
            <a:ext cx="28458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하나의 게시판에 여러 개의 첨부파일 추가가능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A68866-5434-4D6F-AB7E-B8B40F216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41" y="2257013"/>
            <a:ext cx="1572990" cy="15729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93CB29-31D3-4378-814C-1D975F82B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774" y="3086407"/>
            <a:ext cx="936753" cy="93675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EB1930-723D-468D-83F8-5E3ABE93C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33" y="2233920"/>
            <a:ext cx="1572990" cy="1572990"/>
          </a:xfrm>
          <a:prstGeom prst="rect">
            <a:avLst/>
          </a:prstGeom>
        </p:spPr>
      </p:pic>
      <p:pic>
        <p:nvPicPr>
          <p:cNvPr id="14" name="그림 13" descr="빨간색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E86C1604-0387-409C-B22A-4C981ADDD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18" y="3043508"/>
            <a:ext cx="892133" cy="89213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6B262FC-7ED4-41DA-AF90-089229503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969" y="2233920"/>
            <a:ext cx="1572990" cy="1572990"/>
          </a:xfrm>
          <a:prstGeom prst="rect">
            <a:avLst/>
          </a:prstGeom>
        </p:spPr>
      </p:pic>
      <p:pic>
        <p:nvPicPr>
          <p:cNvPr id="16" name="그림 15" descr="시계이(가) 표시된 사진&#10;&#10;자동 생성된 설명">
            <a:extLst>
              <a:ext uri="{FF2B5EF4-FFF2-40B4-BE49-F238E27FC236}">
                <a16:creationId xmlns:a16="http://schemas.microsoft.com/office/drawing/2014/main" id="{9A56F48A-1FAC-47F3-9B08-F8664EE74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231" y="2841293"/>
            <a:ext cx="1181867" cy="11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16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파일첨부">
            <a:hlinkClick r:id="" action="ppaction://media"/>
            <a:extLst>
              <a:ext uri="{FF2B5EF4-FFF2-40B4-BE49-F238E27FC236}">
                <a16:creationId xmlns:a16="http://schemas.microsoft.com/office/drawing/2014/main" id="{D95D753B-F12D-4EF5-BC3B-349C4B6833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3601" cy="6858000"/>
          </a:xfrm>
        </p:spPr>
      </p:pic>
    </p:spTree>
    <p:extLst>
      <p:ext uri="{BB962C8B-B14F-4D97-AF65-F5344CB8AC3E}">
        <p14:creationId xmlns:p14="http://schemas.microsoft.com/office/powerpoint/2010/main" val="30801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CCCD975-BDDC-4F57-B03C-D585C6E7D0E2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5564246" y="-369484"/>
            <a:chExt cx="19081873" cy="106523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5A8C862-4CEE-4162-AF91-B88EE50C5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64246" y="-369484"/>
              <a:ext cx="19081873" cy="1065235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DF11EE-28C3-437A-87BA-EF66FAFD8434}"/>
              </a:ext>
            </a:extLst>
          </p:cNvPr>
          <p:cNvSpPr txBox="1"/>
          <p:nvPr/>
        </p:nvSpPr>
        <p:spPr>
          <a:xfrm>
            <a:off x="2682644" y="2358464"/>
            <a:ext cx="68267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</a:t>
            </a:r>
            <a:r>
              <a:rPr lang="en-US" altLang="ko-KR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 3. </a:t>
            </a: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장터 게시판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50BD-CF4B-48ED-ACD9-F75820A664F2}"/>
              </a:ext>
            </a:extLst>
          </p:cNvPr>
          <p:cNvSpPr txBox="1"/>
          <p:nvPr/>
        </p:nvSpPr>
        <p:spPr>
          <a:xfrm>
            <a:off x="4799634" y="3989680"/>
            <a:ext cx="2592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담당자</a:t>
            </a:r>
            <a:r>
              <a:rPr lang="en-US" altLang="ko-KR" sz="30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sz="3000" dirty="0" err="1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문효원</a:t>
            </a:r>
            <a:endParaRPr lang="ko-KR" altLang="en-US" sz="3000" dirty="0">
              <a:solidFill>
                <a:srgbClr val="6C5B7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09030D-5110-4A5A-8FE7-1E7B412B3D9D}"/>
              </a:ext>
            </a:extLst>
          </p:cNvPr>
          <p:cNvSpPr/>
          <p:nvPr/>
        </p:nvSpPr>
        <p:spPr>
          <a:xfrm>
            <a:off x="441766" y="286473"/>
            <a:ext cx="11308466" cy="628505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rgbClr val="FEE0D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5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표지판이(가) 표시된 사진&#10;&#10;자동 생성된 설명">
            <a:extLst>
              <a:ext uri="{FF2B5EF4-FFF2-40B4-BE49-F238E27FC236}">
                <a16:creationId xmlns:a16="http://schemas.microsoft.com/office/drawing/2014/main" id="{E26DEAF2-92B3-4F1B-9F89-A5325647F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45" y="2362403"/>
            <a:ext cx="1972431" cy="19724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8461"/>
            <a:chOff x="133350" y="1533525"/>
            <a:chExt cx="3790950" cy="5184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823470" y="1621099"/>
              <a:ext cx="2332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장터</a:t>
              </a: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게시판 글 작성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9D5E-3F52-4CE3-B060-F80BA148F8B6}"/>
              </a:ext>
            </a:extLst>
          </p:cNvPr>
          <p:cNvGrpSpPr/>
          <p:nvPr/>
        </p:nvGrpSpPr>
        <p:grpSpPr>
          <a:xfrm>
            <a:off x="8267700" y="1191675"/>
            <a:ext cx="3790950" cy="514350"/>
            <a:chOff x="8267700" y="1533525"/>
            <a:chExt cx="3790950" cy="5143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4A97A2-B1C4-49B5-914A-EF1AF5039D7F}"/>
                </a:ext>
              </a:extLst>
            </p:cNvPr>
            <p:cNvSpPr/>
            <p:nvPr/>
          </p:nvSpPr>
          <p:spPr>
            <a:xfrm>
              <a:off x="826770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F67280"/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A0300-7BA1-499B-A0D7-547A0881EAA8}"/>
                </a:ext>
              </a:extLst>
            </p:cNvPr>
            <p:cNvSpPr txBox="1"/>
            <p:nvPr/>
          </p:nvSpPr>
          <p:spPr>
            <a:xfrm>
              <a:off x="9054887" y="1606034"/>
              <a:ext cx="2332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장터</a:t>
              </a: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게시판 글 삭제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651642" y="4876246"/>
            <a:ext cx="31719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본인에 한하여 글 제목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글분류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소분류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거래방법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판매가격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수정 가능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26101"/>
            <a:ext cx="2781996" cy="461665"/>
            <a:chOff x="253724" y="133723"/>
            <a:chExt cx="2781996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344598" y="133723"/>
              <a:ext cx="2691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장터게시판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10051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4929655" y="1606034"/>
              <a:ext cx="2332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장터 게시판 글 수정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167286" y="4876246"/>
            <a:ext cx="38903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글분류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소분류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거래방법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첨부파일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판매가격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작성한 뒤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글등록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통해 등록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EFC66E8-F6A4-4502-B7FA-5494C2D42EFF}"/>
              </a:ext>
            </a:extLst>
          </p:cNvPr>
          <p:cNvSpPr/>
          <p:nvPr/>
        </p:nvSpPr>
        <p:spPr>
          <a:xfrm>
            <a:off x="8650852" y="4991212"/>
            <a:ext cx="2745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관리자에 한하여 글 삭제 가능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C9E901-642D-46F5-AE5A-5F98CCA2B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6156" y="2282273"/>
            <a:ext cx="1975613" cy="1975613"/>
          </a:xfrm>
          <a:prstGeom prst="rect">
            <a:avLst/>
          </a:prstGeom>
        </p:spPr>
      </p:pic>
      <p:pic>
        <p:nvPicPr>
          <p:cNvPr id="12" name="그림 11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F4678C34-1B45-4EF2-BC21-89EECD900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471" y="3194991"/>
            <a:ext cx="1032106" cy="103210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C35811-1B71-45C8-9C4D-0DFC0A0D6CF1}"/>
              </a:ext>
            </a:extLst>
          </p:cNvPr>
          <p:cNvGrpSpPr/>
          <p:nvPr/>
        </p:nvGrpSpPr>
        <p:grpSpPr>
          <a:xfrm>
            <a:off x="5051255" y="2282273"/>
            <a:ext cx="2566594" cy="2017725"/>
            <a:chOff x="5109782" y="2365578"/>
            <a:chExt cx="2566594" cy="20177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73424EC-B8E7-4948-BB3E-B1F9F8FC8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09782" y="2365578"/>
              <a:ext cx="1972438" cy="197243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37D80D-A940-454E-843A-EBEEBA0BD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064" y="3194991"/>
              <a:ext cx="1188312" cy="1188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089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8461"/>
            <a:chOff x="133350" y="1533525"/>
            <a:chExt cx="3790950" cy="5184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1015029" y="1621099"/>
              <a:ext cx="19495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목록보기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9D5E-3F52-4CE3-B060-F80BA148F8B6}"/>
              </a:ext>
            </a:extLst>
          </p:cNvPr>
          <p:cNvGrpSpPr/>
          <p:nvPr/>
        </p:nvGrpSpPr>
        <p:grpSpPr>
          <a:xfrm>
            <a:off x="8267700" y="1191675"/>
            <a:ext cx="3790950" cy="514350"/>
            <a:chOff x="8267700" y="1533525"/>
            <a:chExt cx="3790950" cy="5143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4A97A2-B1C4-49B5-914A-EF1AF5039D7F}"/>
                </a:ext>
              </a:extLst>
            </p:cNvPr>
            <p:cNvSpPr/>
            <p:nvPr/>
          </p:nvSpPr>
          <p:spPr>
            <a:xfrm>
              <a:off x="826770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F67280"/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A0300-7BA1-499B-A0D7-547A0881EAA8}"/>
                </a:ext>
              </a:extLst>
            </p:cNvPr>
            <p:cNvSpPr txBox="1"/>
            <p:nvPr/>
          </p:nvSpPr>
          <p:spPr>
            <a:xfrm>
              <a:off x="9488499" y="1606034"/>
              <a:ext cx="1465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게시글 검색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431567" y="4653828"/>
            <a:ext cx="33383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조회수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판매가격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 정보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 닉네임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작성일자 순으로 표시됨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26101"/>
            <a:ext cx="2781996" cy="461665"/>
            <a:chOff x="253724" y="133723"/>
            <a:chExt cx="2781996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344598" y="133723"/>
              <a:ext cx="2691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장터게시판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00525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5363266" y="1606034"/>
              <a:ext cx="1465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보기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188813" y="4249984"/>
            <a:ext cx="37909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판매해요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구매해요 중 하나의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카테고리 선택 후 리스트로 확인 가능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7EB2D4-3207-457F-8CE3-BE9A10C36093}"/>
              </a:ext>
            </a:extLst>
          </p:cNvPr>
          <p:cNvSpPr/>
          <p:nvPr/>
        </p:nvSpPr>
        <p:spPr>
          <a:xfrm>
            <a:off x="8764725" y="4947049"/>
            <a:ext cx="3014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전제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중 하나 선택 후 검색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 descr="옅은이(가) 표시된 사진&#10;&#10;자동 생성된 설명">
            <a:extLst>
              <a:ext uri="{FF2B5EF4-FFF2-40B4-BE49-F238E27FC236}">
                <a16:creationId xmlns:a16="http://schemas.microsoft.com/office/drawing/2014/main" id="{B8D0C7A1-681A-437A-A3BF-C684C87E7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55" y="2164229"/>
            <a:ext cx="1678870" cy="16788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B34C823-5726-454E-8231-6416F8082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56" y="2371135"/>
            <a:ext cx="1790345" cy="1790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943253-A643-4C71-BB98-D61C1161E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50" y="2081486"/>
            <a:ext cx="2079994" cy="2079994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DD1C339-02DC-464C-ACEB-C6802803D2B6}"/>
              </a:ext>
            </a:extLst>
          </p:cNvPr>
          <p:cNvSpPr/>
          <p:nvPr/>
        </p:nvSpPr>
        <p:spPr>
          <a:xfrm rot="10800000">
            <a:off x="1946433" y="5315548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5427E-CA5F-408E-9F96-444879886420}"/>
              </a:ext>
            </a:extLst>
          </p:cNvPr>
          <p:cNvSpPr/>
          <p:nvPr/>
        </p:nvSpPr>
        <p:spPr>
          <a:xfrm>
            <a:off x="250038" y="5654935"/>
            <a:ext cx="3668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글제목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작성자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작성일자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좋아요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조회수 순으로 확인가능</a:t>
            </a:r>
          </a:p>
        </p:txBody>
      </p:sp>
    </p:spTree>
    <p:extLst>
      <p:ext uri="{BB962C8B-B14F-4D97-AF65-F5344CB8AC3E}">
        <p14:creationId xmlns:p14="http://schemas.microsoft.com/office/powerpoint/2010/main" val="2106677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F7166A14-BD95-415F-8BFA-9ED393EA19D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936955" y="1777667"/>
            <a:ext cx="372551" cy="45348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3EF99E0-FC81-495D-B280-111AE1711A10}"/>
              </a:ext>
            </a:extLst>
          </p:cNvPr>
          <p:cNvSpPr/>
          <p:nvPr/>
        </p:nvSpPr>
        <p:spPr>
          <a:xfrm>
            <a:off x="4309506" y="188953"/>
            <a:ext cx="7296340" cy="2836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8C525DAA-1EBA-4C56-B7E2-2DA1410AAD40}"/>
              </a:ext>
            </a:extLst>
          </p:cNvPr>
          <p:cNvGrpSpPr/>
          <p:nvPr/>
        </p:nvGrpSpPr>
        <p:grpSpPr>
          <a:xfrm>
            <a:off x="4386307" y="235810"/>
            <a:ext cx="2329520" cy="353943"/>
            <a:chOff x="4473358" y="661845"/>
            <a:chExt cx="2583329" cy="353943"/>
          </a:xfrm>
        </p:grpSpPr>
        <p:sp>
          <p:nvSpPr>
            <p:cNvPr id="298" name="사각형: 둥근 모서리 297">
              <a:extLst>
                <a:ext uri="{FF2B5EF4-FFF2-40B4-BE49-F238E27FC236}">
                  <a16:creationId xmlns:a16="http://schemas.microsoft.com/office/drawing/2014/main" id="{BC93BD54-DA27-47CE-BA01-ABF8975E44E8}"/>
                </a:ext>
              </a:extLst>
            </p:cNvPr>
            <p:cNvSpPr/>
            <p:nvPr/>
          </p:nvSpPr>
          <p:spPr>
            <a:xfrm>
              <a:off x="4473358" y="661845"/>
              <a:ext cx="2583329" cy="3539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7FE36D1-0CEF-4EA7-A5D2-5918AA066806}"/>
                </a:ext>
              </a:extLst>
            </p:cNvPr>
            <p:cNvSpPr txBox="1"/>
            <p:nvPr/>
          </p:nvSpPr>
          <p:spPr>
            <a:xfrm>
              <a:off x="4718828" y="661845"/>
              <a:ext cx="218428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세부 </a:t>
              </a:r>
              <a:r>
                <a:rPr lang="en-US" altLang="ko-KR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Cotroller</a:t>
              </a:r>
              <a:r>
                <a:rPr lang="en-US" altLang="ko-KR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목록</a:t>
              </a:r>
            </a:p>
          </p:txBody>
        </p:sp>
      </p:grp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78DF95FD-E402-4EB8-820B-C27AE676723B}"/>
              </a:ext>
            </a:extLst>
          </p:cNvPr>
          <p:cNvSpPr/>
          <p:nvPr/>
        </p:nvSpPr>
        <p:spPr>
          <a:xfrm>
            <a:off x="5726184" y="3109699"/>
            <a:ext cx="6367479" cy="3610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8CD5C60-CEBA-472C-8B9C-2008A409C837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3552441" y="3119043"/>
            <a:ext cx="2173743" cy="8969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C95D09E4-22EF-4713-9791-B80B33A667B2}"/>
              </a:ext>
            </a:extLst>
          </p:cNvPr>
          <p:cNvGrpSpPr/>
          <p:nvPr/>
        </p:nvGrpSpPr>
        <p:grpSpPr>
          <a:xfrm>
            <a:off x="5844467" y="3218268"/>
            <a:ext cx="2583329" cy="374796"/>
            <a:chOff x="4031029" y="479105"/>
            <a:chExt cx="2583329" cy="374796"/>
          </a:xfrm>
        </p:grpSpPr>
        <p:sp>
          <p:nvSpPr>
            <p:cNvPr id="304" name="사각형: 둥근 모서리 303">
              <a:extLst>
                <a:ext uri="{FF2B5EF4-FFF2-40B4-BE49-F238E27FC236}">
                  <a16:creationId xmlns:a16="http://schemas.microsoft.com/office/drawing/2014/main" id="{957E1ECE-FE67-487F-929A-A6D81CB6AE8C}"/>
                </a:ext>
              </a:extLst>
            </p:cNvPr>
            <p:cNvSpPr/>
            <p:nvPr/>
          </p:nvSpPr>
          <p:spPr>
            <a:xfrm>
              <a:off x="4031029" y="479105"/>
              <a:ext cx="2583329" cy="32476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6ACE205-AA9D-4DA4-99A3-D76C78455015}"/>
                </a:ext>
              </a:extLst>
            </p:cNvPr>
            <p:cNvSpPr txBox="1"/>
            <p:nvPr/>
          </p:nvSpPr>
          <p:spPr>
            <a:xfrm>
              <a:off x="4230549" y="484569"/>
              <a:ext cx="218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세부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Service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목록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B888A3B2-6D74-4AE4-B606-AEA807E97E37}"/>
              </a:ext>
            </a:extLst>
          </p:cNvPr>
          <p:cNvSpPr txBox="1"/>
          <p:nvPr/>
        </p:nvSpPr>
        <p:spPr>
          <a:xfrm>
            <a:off x="5876435" y="3572182"/>
            <a:ext cx="3216566" cy="2949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BoardMarketInsertService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BoardMarketDeleteService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BoardMarketUpdateService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BoardMarketGetListService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BoardTypeInsertService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BoardTypeDeleteService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BoardTypeListService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MarketTypeInsertService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MarketTypeDeleteService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64027" y="146242"/>
            <a:ext cx="343870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장터게시판</a:t>
            </a:r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05F245-D3B4-4F7F-B418-5AD86B2ABC2F}"/>
              </a:ext>
            </a:extLst>
          </p:cNvPr>
          <p:cNvGrpSpPr/>
          <p:nvPr/>
        </p:nvGrpSpPr>
        <p:grpSpPr>
          <a:xfrm>
            <a:off x="988255" y="4015943"/>
            <a:ext cx="928835" cy="524534"/>
            <a:chOff x="4196359" y="2430883"/>
            <a:chExt cx="1249451" cy="510587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1AB9AB1-23A4-40FF-B203-8C0854B1B37C}"/>
                </a:ext>
              </a:extLst>
            </p:cNvPr>
            <p:cNvSpPr/>
            <p:nvPr/>
          </p:nvSpPr>
          <p:spPr>
            <a:xfrm>
              <a:off x="4196359" y="2430883"/>
              <a:ext cx="1249451" cy="51058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00EDBE-D33E-41F2-867F-6569DBD844FB}"/>
                </a:ext>
              </a:extLst>
            </p:cNvPr>
            <p:cNvSpPr txBox="1"/>
            <p:nvPr/>
          </p:nvSpPr>
          <p:spPr>
            <a:xfrm>
              <a:off x="4311917" y="2512535"/>
              <a:ext cx="1024900" cy="37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3A177A5-D606-4B09-844D-843EBD582258}"/>
              </a:ext>
            </a:extLst>
          </p:cNvPr>
          <p:cNvGrpSpPr/>
          <p:nvPr/>
        </p:nvGrpSpPr>
        <p:grpSpPr>
          <a:xfrm>
            <a:off x="3735349" y="4017693"/>
            <a:ext cx="991905" cy="524535"/>
            <a:chOff x="6075250" y="3562873"/>
            <a:chExt cx="991905" cy="52453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92A2CAA-2837-4854-ACE0-12462985C1C1}"/>
                </a:ext>
              </a:extLst>
            </p:cNvPr>
            <p:cNvSpPr txBox="1"/>
            <p:nvPr/>
          </p:nvSpPr>
          <p:spPr>
            <a:xfrm>
              <a:off x="6316530" y="3601724"/>
              <a:ext cx="5093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B34D9FF-6F7E-4265-A219-BBFA81F7E8DF}"/>
                </a:ext>
              </a:extLst>
            </p:cNvPr>
            <p:cNvSpPr/>
            <p:nvPr/>
          </p:nvSpPr>
          <p:spPr>
            <a:xfrm>
              <a:off x="6075250" y="3562873"/>
              <a:ext cx="991905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F697FD6-2D99-4D33-A5A9-51CFB99352EC}"/>
              </a:ext>
            </a:extLst>
          </p:cNvPr>
          <p:cNvGrpSpPr/>
          <p:nvPr/>
        </p:nvGrpSpPr>
        <p:grpSpPr>
          <a:xfrm>
            <a:off x="92496" y="4953978"/>
            <a:ext cx="823961" cy="830997"/>
            <a:chOff x="5100775" y="3298284"/>
            <a:chExt cx="823961" cy="83099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0F82BC-96F9-4CC3-A055-D85D8FE91BDA}"/>
                </a:ext>
              </a:extLst>
            </p:cNvPr>
            <p:cNvSpPr txBox="1"/>
            <p:nvPr/>
          </p:nvSpPr>
          <p:spPr>
            <a:xfrm>
              <a:off x="5100775" y="3298284"/>
              <a:ext cx="821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Type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B558EEA-BCB3-4DC9-94C4-880A22F497DA}"/>
                </a:ext>
              </a:extLst>
            </p:cNvPr>
            <p:cNvSpPr/>
            <p:nvPr/>
          </p:nvSpPr>
          <p:spPr>
            <a:xfrm>
              <a:off x="5130466" y="3314248"/>
              <a:ext cx="794270" cy="762861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8" name="순서도: 분류 107">
            <a:extLst>
              <a:ext uri="{FF2B5EF4-FFF2-40B4-BE49-F238E27FC236}">
                <a16:creationId xmlns:a16="http://schemas.microsoft.com/office/drawing/2014/main" id="{01EBF477-045C-47CB-95A9-78D2DC784E13}"/>
              </a:ext>
            </a:extLst>
          </p:cNvPr>
          <p:cNvSpPr/>
          <p:nvPr/>
        </p:nvSpPr>
        <p:spPr>
          <a:xfrm>
            <a:off x="2846294" y="1542900"/>
            <a:ext cx="180214" cy="239271"/>
          </a:xfrm>
          <a:prstGeom prst="flowChartSor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ACA0FB1E-DC61-481F-92D1-CF879FA8A05C}"/>
              </a:ext>
            </a:extLst>
          </p:cNvPr>
          <p:cNvGrpSpPr/>
          <p:nvPr/>
        </p:nvGrpSpPr>
        <p:grpSpPr>
          <a:xfrm>
            <a:off x="996530" y="4957109"/>
            <a:ext cx="897317" cy="854080"/>
            <a:chOff x="4938624" y="3282925"/>
            <a:chExt cx="902750" cy="927045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7290CF8-F21A-473F-91EA-E87DFFEC57E7}"/>
                </a:ext>
              </a:extLst>
            </p:cNvPr>
            <p:cNvSpPr txBox="1"/>
            <p:nvPr/>
          </p:nvSpPr>
          <p:spPr>
            <a:xfrm>
              <a:off x="4938624" y="3282925"/>
              <a:ext cx="902750" cy="92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5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BoardMarket</a:t>
              </a:r>
              <a:endParaRPr lang="en-US" altLang="ko-KR"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8F766C0-B366-48EF-B0A2-3181BD57B4C1}"/>
                </a:ext>
              </a:extLst>
            </p:cNvPr>
            <p:cNvSpPr/>
            <p:nvPr/>
          </p:nvSpPr>
          <p:spPr>
            <a:xfrm>
              <a:off x="4938625" y="3301813"/>
              <a:ext cx="902749" cy="82307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7AA24701-5A14-4A9C-ABA2-67E84EACA00F}"/>
              </a:ext>
            </a:extLst>
          </p:cNvPr>
          <p:cNvCxnSpPr>
            <a:cxnSpLocks/>
            <a:stCxn id="89" idx="2"/>
            <a:endCxn id="95" idx="0"/>
          </p:cNvCxnSpPr>
          <p:nvPr/>
        </p:nvCxnSpPr>
        <p:spPr>
          <a:xfrm flipH="1">
            <a:off x="1452673" y="3377362"/>
            <a:ext cx="1481043" cy="638581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D6E4C7C0-5AA8-423D-B152-4FC7D75ED8D8}"/>
              </a:ext>
            </a:extLst>
          </p:cNvPr>
          <p:cNvCxnSpPr>
            <a:cxnSpLocks/>
            <a:stCxn id="89" idx="2"/>
            <a:endCxn id="99" idx="0"/>
          </p:cNvCxnSpPr>
          <p:nvPr/>
        </p:nvCxnSpPr>
        <p:spPr>
          <a:xfrm>
            <a:off x="2933716" y="3377362"/>
            <a:ext cx="1297586" cy="640331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63D9585C-EB90-4D30-99D2-F03BFF19D2AE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 flipH="1">
            <a:off x="519322" y="4540477"/>
            <a:ext cx="933351" cy="429465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AEA24209-DB6C-44FB-B99E-52F4BAC47987}"/>
              </a:ext>
            </a:extLst>
          </p:cNvPr>
          <p:cNvCxnSpPr>
            <a:cxnSpLocks/>
            <a:stCxn id="95" idx="2"/>
            <a:endCxn id="263" idx="0"/>
          </p:cNvCxnSpPr>
          <p:nvPr/>
        </p:nvCxnSpPr>
        <p:spPr>
          <a:xfrm flipH="1">
            <a:off x="1445189" y="4540477"/>
            <a:ext cx="7484" cy="434033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7E57BB-72E2-46EA-B945-58406D3F1954}"/>
              </a:ext>
            </a:extLst>
          </p:cNvPr>
          <p:cNvGrpSpPr/>
          <p:nvPr/>
        </p:nvGrpSpPr>
        <p:grpSpPr>
          <a:xfrm>
            <a:off x="1872050" y="1017097"/>
            <a:ext cx="2064905" cy="2360265"/>
            <a:chOff x="1805119" y="874922"/>
            <a:chExt cx="2064905" cy="236026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1F9E46-D361-4370-9FBB-CD7E18C38AC3}"/>
                </a:ext>
              </a:extLst>
            </p:cNvPr>
            <p:cNvGrpSpPr/>
            <p:nvPr/>
          </p:nvGrpSpPr>
          <p:grpSpPr>
            <a:xfrm>
              <a:off x="1868915" y="1826707"/>
              <a:ext cx="2001109" cy="524534"/>
              <a:chOff x="335316" y="638367"/>
              <a:chExt cx="2001109" cy="52453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2C51F48-2AD9-4029-A031-36D861C1C8B9}"/>
                  </a:ext>
                </a:extLst>
              </p:cNvPr>
              <p:cNvSpPr/>
              <p:nvPr/>
            </p:nvSpPr>
            <p:spPr>
              <a:xfrm>
                <a:off x="335317" y="638367"/>
                <a:ext cx="2001108" cy="524534"/>
              </a:xfrm>
              <a:prstGeom prst="rect">
                <a:avLst/>
              </a:prstGeom>
              <a:noFill/>
              <a:ln w="317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71E7C9-B990-48D8-963A-A96D09093B05}"/>
                  </a:ext>
                </a:extLst>
              </p:cNvPr>
              <p:cNvSpPr txBox="1"/>
              <p:nvPr/>
            </p:nvSpPr>
            <p:spPr>
              <a:xfrm>
                <a:off x="335316" y="717154"/>
                <a:ext cx="200110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Back Controller</a:t>
                </a:r>
                <a:endParaRPr lang="ko-KR" altLang="en-US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FEA89ED-4D58-40B1-A0AE-F5B83102F371}"/>
                </a:ext>
              </a:extLst>
            </p:cNvPr>
            <p:cNvGrpSpPr/>
            <p:nvPr/>
          </p:nvGrpSpPr>
          <p:grpSpPr>
            <a:xfrm>
              <a:off x="1805119" y="874922"/>
              <a:ext cx="2020041" cy="535839"/>
              <a:chOff x="3928665" y="2222324"/>
              <a:chExt cx="2020041" cy="535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14B4E91-C1E1-46D8-B742-246D22F61CEF}"/>
                  </a:ext>
                </a:extLst>
              </p:cNvPr>
              <p:cNvSpPr/>
              <p:nvPr/>
            </p:nvSpPr>
            <p:spPr>
              <a:xfrm>
                <a:off x="3928665" y="2222324"/>
                <a:ext cx="2020041" cy="535839"/>
              </a:xfrm>
              <a:prstGeom prst="rect">
                <a:avLst/>
              </a:prstGeom>
              <a:noFill/>
              <a:ln w="317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6615E1-D4F6-4777-93A7-F64A0AD454BB}"/>
                  </a:ext>
                </a:extLst>
              </p:cNvPr>
              <p:cNvSpPr txBox="1"/>
              <p:nvPr/>
            </p:nvSpPr>
            <p:spPr>
              <a:xfrm>
                <a:off x="3934413" y="2306347"/>
                <a:ext cx="19933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Front Controller</a:t>
                </a:r>
                <a:endParaRPr lang="ko-KR" altLang="en-US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10686DD-F774-4574-85B1-542E373B5049}"/>
                </a:ext>
              </a:extLst>
            </p:cNvPr>
            <p:cNvGrpSpPr/>
            <p:nvPr/>
          </p:nvGrpSpPr>
          <p:grpSpPr>
            <a:xfrm>
              <a:off x="2248060" y="2718548"/>
              <a:ext cx="1237450" cy="516639"/>
              <a:chOff x="5365235" y="3471891"/>
              <a:chExt cx="820636" cy="34424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A3C6FF6-C67F-4AFA-B536-729762492B7E}"/>
                  </a:ext>
                </a:extLst>
              </p:cNvPr>
              <p:cNvSpPr txBox="1"/>
              <p:nvPr/>
            </p:nvSpPr>
            <p:spPr>
              <a:xfrm>
                <a:off x="5427645" y="3527107"/>
                <a:ext cx="717831" cy="256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service</a:t>
                </a:r>
                <a:endParaRPr lang="ko-KR" altLang="en-US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6604BED-1580-4818-8A82-4689B4A3C5E9}"/>
                  </a:ext>
                </a:extLst>
              </p:cNvPr>
              <p:cNvSpPr/>
              <p:nvPr/>
            </p:nvSpPr>
            <p:spPr>
              <a:xfrm>
                <a:off x="5365235" y="3471891"/>
                <a:ext cx="820636" cy="344244"/>
              </a:xfrm>
              <a:prstGeom prst="rect">
                <a:avLst/>
              </a:prstGeom>
              <a:noFill/>
              <a:ln w="317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14A136B-508B-4062-93C9-89D0CBF8D582}"/>
                </a:ext>
              </a:extLst>
            </p:cNvPr>
            <p:cNvGrpSpPr/>
            <p:nvPr/>
          </p:nvGrpSpPr>
          <p:grpSpPr>
            <a:xfrm>
              <a:off x="2776676" y="2351241"/>
              <a:ext cx="176679" cy="367308"/>
              <a:chOff x="2586934" y="1223223"/>
              <a:chExt cx="180214" cy="33868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7C99E2B-8C38-4D4D-83EC-4B96603A0065}"/>
                  </a:ext>
                </a:extLst>
              </p:cNvPr>
              <p:cNvCxnSpPr>
                <a:cxnSpLocks/>
                <a:stCxn id="89" idx="0"/>
                <a:endCxn id="4" idx="2"/>
              </p:cNvCxnSpPr>
              <p:nvPr/>
            </p:nvCxnSpPr>
            <p:spPr>
              <a:xfrm flipV="1">
                <a:off x="2678842" y="1223224"/>
                <a:ext cx="2739" cy="338681"/>
              </a:xfrm>
              <a:prstGeom prst="line">
                <a:avLst/>
              </a:prstGeom>
              <a:ln w="50800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순서도: 분류 57">
                <a:extLst>
                  <a:ext uri="{FF2B5EF4-FFF2-40B4-BE49-F238E27FC236}">
                    <a16:creationId xmlns:a16="http://schemas.microsoft.com/office/drawing/2014/main" id="{B2E56AF0-A429-4F24-83F5-9283B34C45E6}"/>
                  </a:ext>
                </a:extLst>
              </p:cNvPr>
              <p:cNvSpPr/>
              <p:nvPr/>
            </p:nvSpPr>
            <p:spPr>
              <a:xfrm>
                <a:off x="2586934" y="1223223"/>
                <a:ext cx="180214" cy="239271"/>
              </a:xfrm>
              <a:prstGeom prst="flowChartSor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1DAD014-AF68-4E8E-9D41-7B31AB8EC078}"/>
              </a:ext>
            </a:extLst>
          </p:cNvPr>
          <p:cNvGrpSpPr/>
          <p:nvPr/>
        </p:nvGrpSpPr>
        <p:grpSpPr>
          <a:xfrm>
            <a:off x="122187" y="5837147"/>
            <a:ext cx="1762601" cy="883146"/>
            <a:chOff x="5130466" y="3480526"/>
            <a:chExt cx="1762601" cy="88314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D07926-2690-4CB3-80C4-F20E6F127BDB}"/>
                </a:ext>
              </a:extLst>
            </p:cNvPr>
            <p:cNvSpPr txBox="1"/>
            <p:nvPr/>
          </p:nvSpPr>
          <p:spPr>
            <a:xfrm>
              <a:off x="6105324" y="3494641"/>
              <a:ext cx="7877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Low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Type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F083AE3-890C-4218-B034-70908204CE7B}"/>
                </a:ext>
              </a:extLst>
            </p:cNvPr>
            <p:cNvSpPr/>
            <p:nvPr/>
          </p:nvSpPr>
          <p:spPr>
            <a:xfrm>
              <a:off x="5130466" y="3480526"/>
              <a:ext cx="787743" cy="883146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C438CA7-E4AA-4475-A186-ED9748E54E4C}"/>
              </a:ext>
            </a:extLst>
          </p:cNvPr>
          <p:cNvGrpSpPr/>
          <p:nvPr/>
        </p:nvGrpSpPr>
        <p:grpSpPr>
          <a:xfrm>
            <a:off x="87174" y="5837146"/>
            <a:ext cx="1822543" cy="871834"/>
            <a:chOff x="4205240" y="3480526"/>
            <a:chExt cx="1822543" cy="87183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63A626-688F-452A-BABD-0B6B54B11EA2}"/>
                </a:ext>
              </a:extLst>
            </p:cNvPr>
            <p:cNvSpPr txBox="1"/>
            <p:nvPr/>
          </p:nvSpPr>
          <p:spPr>
            <a:xfrm>
              <a:off x="4205240" y="3494642"/>
              <a:ext cx="8864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MarketType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58FB4CE-9D59-445A-A22E-F2A07F5DDAD9}"/>
                </a:ext>
              </a:extLst>
            </p:cNvPr>
            <p:cNvSpPr/>
            <p:nvPr/>
          </p:nvSpPr>
          <p:spPr>
            <a:xfrm>
              <a:off x="5130466" y="3480526"/>
              <a:ext cx="897317" cy="87183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5B10BCA-7874-48C7-8845-7374D04F1572}"/>
              </a:ext>
            </a:extLst>
          </p:cNvPr>
          <p:cNvGrpSpPr/>
          <p:nvPr/>
        </p:nvGrpSpPr>
        <p:grpSpPr>
          <a:xfrm>
            <a:off x="1993737" y="5825624"/>
            <a:ext cx="821402" cy="883147"/>
            <a:chOff x="5130466" y="3480525"/>
            <a:chExt cx="897317" cy="88314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B9E8DE-3A97-44C1-866F-4469770296EF}"/>
                </a:ext>
              </a:extLst>
            </p:cNvPr>
            <p:cNvSpPr txBox="1"/>
            <p:nvPr/>
          </p:nvSpPr>
          <p:spPr>
            <a:xfrm>
              <a:off x="5171890" y="3506163"/>
              <a:ext cx="7938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Trade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Way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15BF6D9-D9D2-4F50-B75B-F9E6D676B0FD}"/>
                </a:ext>
              </a:extLst>
            </p:cNvPr>
            <p:cNvSpPr/>
            <p:nvPr/>
          </p:nvSpPr>
          <p:spPr>
            <a:xfrm>
              <a:off x="5130466" y="3480525"/>
              <a:ext cx="897317" cy="88314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7B72C38-24AC-4EAF-AFA3-679E1BF0052A}"/>
              </a:ext>
            </a:extLst>
          </p:cNvPr>
          <p:cNvCxnSpPr>
            <a:cxnSpLocks/>
            <a:stCxn id="99" idx="2"/>
            <a:endCxn id="120" idx="0"/>
          </p:cNvCxnSpPr>
          <p:nvPr/>
        </p:nvCxnSpPr>
        <p:spPr>
          <a:xfrm flipH="1">
            <a:off x="3312084" y="4542228"/>
            <a:ext cx="919218" cy="427714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E76D14-A569-49A3-9442-26B5775342D3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4241055" y="4534398"/>
            <a:ext cx="940567" cy="435544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A024F6C-12A3-46B3-B802-59D4149BC1B1}"/>
              </a:ext>
            </a:extLst>
          </p:cNvPr>
          <p:cNvSpPr txBox="1"/>
          <p:nvPr/>
        </p:nvSpPr>
        <p:spPr>
          <a:xfrm>
            <a:off x="4387253" y="614478"/>
            <a:ext cx="3185855" cy="244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BoardMarketInsertController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BoardMarketDeleteController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BoardMarketUpdateController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BoardMarketListController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BoardTypeInsertController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BoardTypeDeleteController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BoardTypeListController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CA0F824-70D3-4338-9B1E-8B1BBCF89BE5}"/>
              </a:ext>
            </a:extLst>
          </p:cNvPr>
          <p:cNvSpPr/>
          <p:nvPr/>
        </p:nvSpPr>
        <p:spPr>
          <a:xfrm>
            <a:off x="1962581" y="4969942"/>
            <a:ext cx="852557" cy="762861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D90A-4C8A-4E16-AA40-161B70E8F4B6}"/>
              </a:ext>
            </a:extLst>
          </p:cNvPr>
          <p:cNvSpPr txBox="1"/>
          <p:nvPr/>
        </p:nvSpPr>
        <p:spPr>
          <a:xfrm>
            <a:off x="1906127" y="5130123"/>
            <a:ext cx="1001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Attached</a:t>
            </a:r>
          </a:p>
          <a:p>
            <a:pPr algn="ctr"/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DAO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E64CDE9-691E-4621-8B6E-9BC9475DB52E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1452673" y="4540477"/>
            <a:ext cx="936187" cy="429465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5984D98-FAA9-45F2-886B-5C426B6AECBB}"/>
              </a:ext>
            </a:extLst>
          </p:cNvPr>
          <p:cNvGrpSpPr/>
          <p:nvPr/>
        </p:nvGrpSpPr>
        <p:grpSpPr>
          <a:xfrm>
            <a:off x="2885258" y="4953978"/>
            <a:ext cx="823961" cy="830997"/>
            <a:chOff x="5100775" y="3298284"/>
            <a:chExt cx="823961" cy="83099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BDAFA5E-373E-4A3C-ABCF-CE92FC634DF4}"/>
                </a:ext>
              </a:extLst>
            </p:cNvPr>
            <p:cNvSpPr txBox="1"/>
            <p:nvPr/>
          </p:nvSpPr>
          <p:spPr>
            <a:xfrm>
              <a:off x="5100775" y="3298284"/>
              <a:ext cx="821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Type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BCDA6A1-1ABB-4103-891F-E9F2091FB979}"/>
                </a:ext>
              </a:extLst>
            </p:cNvPr>
            <p:cNvSpPr/>
            <p:nvPr/>
          </p:nvSpPr>
          <p:spPr>
            <a:xfrm>
              <a:off x="5130466" y="3314248"/>
              <a:ext cx="794270" cy="762861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B486E5B-1B8F-44D0-A96C-16E67D0EAD80}"/>
              </a:ext>
            </a:extLst>
          </p:cNvPr>
          <p:cNvGrpSpPr/>
          <p:nvPr/>
        </p:nvGrpSpPr>
        <p:grpSpPr>
          <a:xfrm>
            <a:off x="3789292" y="4957109"/>
            <a:ext cx="897317" cy="854080"/>
            <a:chOff x="4938624" y="3282925"/>
            <a:chExt cx="902750" cy="92704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1F46593-E475-4C7F-A8F4-01F68251E0A2}"/>
                </a:ext>
              </a:extLst>
            </p:cNvPr>
            <p:cNvSpPr txBox="1"/>
            <p:nvPr/>
          </p:nvSpPr>
          <p:spPr>
            <a:xfrm>
              <a:off x="4938624" y="3282925"/>
              <a:ext cx="902750" cy="92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5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BoardMarket</a:t>
              </a:r>
              <a:endParaRPr lang="en-US" altLang="ko-KR"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C00B648-2218-42FE-955D-36E8306B2EF9}"/>
                </a:ext>
              </a:extLst>
            </p:cNvPr>
            <p:cNvSpPr/>
            <p:nvPr/>
          </p:nvSpPr>
          <p:spPr>
            <a:xfrm>
              <a:off x="4938625" y="3301813"/>
              <a:ext cx="902749" cy="82307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F78A02C-C1A0-47EA-B08D-9963FE36181A}"/>
              </a:ext>
            </a:extLst>
          </p:cNvPr>
          <p:cNvGrpSpPr/>
          <p:nvPr/>
        </p:nvGrpSpPr>
        <p:grpSpPr>
          <a:xfrm>
            <a:off x="2914949" y="5837147"/>
            <a:ext cx="1736780" cy="883146"/>
            <a:chOff x="5130466" y="3480526"/>
            <a:chExt cx="1736780" cy="883146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641B52F-2F45-42D5-9403-D4F39DBCFBC4}"/>
                </a:ext>
              </a:extLst>
            </p:cNvPr>
            <p:cNvSpPr txBox="1"/>
            <p:nvPr/>
          </p:nvSpPr>
          <p:spPr>
            <a:xfrm>
              <a:off x="6079503" y="3521153"/>
              <a:ext cx="7877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Low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Type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0355E2A-B827-4845-9C19-D473EAC14B52}"/>
                </a:ext>
              </a:extLst>
            </p:cNvPr>
            <p:cNvSpPr/>
            <p:nvPr/>
          </p:nvSpPr>
          <p:spPr>
            <a:xfrm>
              <a:off x="5130466" y="3480526"/>
              <a:ext cx="787743" cy="883146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4EEE85C-D343-43C7-9011-63036BAE667D}"/>
              </a:ext>
            </a:extLst>
          </p:cNvPr>
          <p:cNvGrpSpPr/>
          <p:nvPr/>
        </p:nvGrpSpPr>
        <p:grpSpPr>
          <a:xfrm>
            <a:off x="2822800" y="5837146"/>
            <a:ext cx="1879679" cy="871834"/>
            <a:chOff x="4148104" y="3480526"/>
            <a:chExt cx="1879679" cy="87183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4885170-93F7-47A2-9FE6-95CBC825F552}"/>
                </a:ext>
              </a:extLst>
            </p:cNvPr>
            <p:cNvSpPr txBox="1"/>
            <p:nvPr/>
          </p:nvSpPr>
          <p:spPr>
            <a:xfrm>
              <a:off x="4148104" y="3507311"/>
              <a:ext cx="8864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MarketType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5B10ED3-9C3B-4934-A6B4-35F740AF92C1}"/>
                </a:ext>
              </a:extLst>
            </p:cNvPr>
            <p:cNvSpPr/>
            <p:nvPr/>
          </p:nvSpPr>
          <p:spPr>
            <a:xfrm>
              <a:off x="5130466" y="3480526"/>
              <a:ext cx="897317" cy="87183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954C4A0-C70D-4756-96FF-9B347D31BD79}"/>
              </a:ext>
            </a:extLst>
          </p:cNvPr>
          <p:cNvGrpSpPr/>
          <p:nvPr/>
        </p:nvGrpSpPr>
        <p:grpSpPr>
          <a:xfrm>
            <a:off x="4786499" y="5825624"/>
            <a:ext cx="821402" cy="883147"/>
            <a:chOff x="5130466" y="3480525"/>
            <a:chExt cx="897317" cy="88314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07C4262-B3D2-4C86-9637-9416C62EC93D}"/>
                </a:ext>
              </a:extLst>
            </p:cNvPr>
            <p:cNvSpPr txBox="1"/>
            <p:nvPr/>
          </p:nvSpPr>
          <p:spPr>
            <a:xfrm>
              <a:off x="5171890" y="3506163"/>
              <a:ext cx="7938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Trade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Way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827F2CF-8557-47A3-A3F4-ABA22AAF70D7}"/>
                </a:ext>
              </a:extLst>
            </p:cNvPr>
            <p:cNvSpPr/>
            <p:nvPr/>
          </p:nvSpPr>
          <p:spPr>
            <a:xfrm>
              <a:off x="5130466" y="3480525"/>
              <a:ext cx="897317" cy="88314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FCE9063-46F4-4A7D-8EE6-7FCE01C427AB}"/>
              </a:ext>
            </a:extLst>
          </p:cNvPr>
          <p:cNvSpPr/>
          <p:nvPr/>
        </p:nvSpPr>
        <p:spPr>
          <a:xfrm>
            <a:off x="4755343" y="4969942"/>
            <a:ext cx="852557" cy="762861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C9445D-0438-497E-BF29-F3633654D90B}"/>
              </a:ext>
            </a:extLst>
          </p:cNvPr>
          <p:cNvSpPr txBox="1"/>
          <p:nvPr/>
        </p:nvSpPr>
        <p:spPr>
          <a:xfrm>
            <a:off x="4686609" y="5107150"/>
            <a:ext cx="1001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Attached</a:t>
            </a:r>
          </a:p>
          <a:p>
            <a:pPr algn="ctr"/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VO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90F7A40-F2F9-4541-B2A9-303BE1168D43}"/>
              </a:ext>
            </a:extLst>
          </p:cNvPr>
          <p:cNvCxnSpPr>
            <a:cxnSpLocks/>
          </p:cNvCxnSpPr>
          <p:nvPr/>
        </p:nvCxnSpPr>
        <p:spPr>
          <a:xfrm flipH="1">
            <a:off x="4246776" y="4575102"/>
            <a:ext cx="7484" cy="434033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D3D576E-5D02-4F55-A9A7-2FFAFC101464}"/>
              </a:ext>
            </a:extLst>
          </p:cNvPr>
          <p:cNvGrpSpPr/>
          <p:nvPr/>
        </p:nvGrpSpPr>
        <p:grpSpPr>
          <a:xfrm>
            <a:off x="143423" y="1006019"/>
            <a:ext cx="1598900" cy="698693"/>
            <a:chOff x="3088736" y="1067029"/>
            <a:chExt cx="1598900" cy="69869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F72FEF8-84AB-4C29-9C39-F37C41B830C0}"/>
                </a:ext>
              </a:extLst>
            </p:cNvPr>
            <p:cNvSpPr/>
            <p:nvPr/>
          </p:nvSpPr>
          <p:spPr>
            <a:xfrm>
              <a:off x="3088736" y="1067029"/>
              <a:ext cx="1576653" cy="698693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716844A-12B3-42F6-A37B-2DF927C83E84}"/>
                </a:ext>
              </a:extLst>
            </p:cNvPr>
            <p:cNvSpPr txBox="1"/>
            <p:nvPr/>
          </p:nvSpPr>
          <p:spPr>
            <a:xfrm>
              <a:off x="3095740" y="1119391"/>
              <a:ext cx="15918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File Uploader</a:t>
              </a:r>
            </a:p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Controller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13DA1096-79C3-41F0-A57E-2DE80D0695FD}"/>
              </a:ext>
            </a:extLst>
          </p:cNvPr>
          <p:cNvSpPr txBox="1"/>
          <p:nvPr/>
        </p:nvSpPr>
        <p:spPr>
          <a:xfrm>
            <a:off x="7724428" y="154883"/>
            <a:ext cx="4225226" cy="324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LowTypeInsertController</a:t>
            </a:r>
            <a:r>
              <a:rPr lang="en-US" altLang="ko-KR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</a:t>
            </a: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LowTypeDeleteController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LowTypeListController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MarketTypeInsertController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MarketTypeDeleteController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MarketTypeListController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TradeWayInsertController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TradeWayDeleteController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TradeWayListController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57F309A-6F8B-480C-84B6-0DB9F91FB5FB}"/>
              </a:ext>
            </a:extLst>
          </p:cNvPr>
          <p:cNvSpPr txBox="1"/>
          <p:nvPr/>
        </p:nvSpPr>
        <p:spPr>
          <a:xfrm>
            <a:off x="8853247" y="3562839"/>
            <a:ext cx="3216566" cy="262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MarketTypeListService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LowTypeInsertService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LowTypeDeleteService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LowTypeListService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TradeWayInsertService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TradeWayDeleteService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TradeWayUpdateService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FileUploader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C9FD5DF-4263-4EF5-B475-EE0EF06DDEF8}"/>
              </a:ext>
            </a:extLst>
          </p:cNvPr>
          <p:cNvCxnSpPr>
            <a:cxnSpLocks/>
            <a:stCxn id="108" idx="0"/>
            <a:endCxn id="4" idx="0"/>
          </p:cNvCxnSpPr>
          <p:nvPr/>
        </p:nvCxnSpPr>
        <p:spPr>
          <a:xfrm>
            <a:off x="2936401" y="1542900"/>
            <a:ext cx="0" cy="425982"/>
          </a:xfrm>
          <a:prstGeom prst="line">
            <a:avLst/>
          </a:prstGeom>
          <a:ln w="508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94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직선 연결선 358">
            <a:extLst>
              <a:ext uri="{FF2B5EF4-FFF2-40B4-BE49-F238E27FC236}">
                <a16:creationId xmlns:a16="http://schemas.microsoft.com/office/drawing/2014/main" id="{04A2D988-C850-4267-B209-582CB525AC84}"/>
              </a:ext>
            </a:extLst>
          </p:cNvPr>
          <p:cNvCxnSpPr>
            <a:cxnSpLocks/>
          </p:cNvCxnSpPr>
          <p:nvPr/>
        </p:nvCxnSpPr>
        <p:spPr>
          <a:xfrm>
            <a:off x="2433089" y="1198133"/>
            <a:ext cx="25632" cy="5659867"/>
          </a:xfrm>
          <a:prstGeom prst="line">
            <a:avLst/>
          </a:prstGeom>
          <a:ln w="19050">
            <a:solidFill>
              <a:srgbClr val="F672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7ED46DD6-77A7-4E00-8D7A-65E3AC9ACDF3}"/>
              </a:ext>
            </a:extLst>
          </p:cNvPr>
          <p:cNvCxnSpPr>
            <a:cxnSpLocks/>
          </p:cNvCxnSpPr>
          <p:nvPr/>
        </p:nvCxnSpPr>
        <p:spPr>
          <a:xfrm>
            <a:off x="1359267" y="1055526"/>
            <a:ext cx="2864" cy="5802474"/>
          </a:xfrm>
          <a:prstGeom prst="line">
            <a:avLst/>
          </a:prstGeom>
          <a:ln w="19050">
            <a:solidFill>
              <a:srgbClr val="F672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86A01BB0-766C-48AF-A303-BF4B4EDF0A7B}"/>
              </a:ext>
            </a:extLst>
          </p:cNvPr>
          <p:cNvSpPr txBox="1"/>
          <p:nvPr/>
        </p:nvSpPr>
        <p:spPr>
          <a:xfrm>
            <a:off x="3653418" y="1973880"/>
            <a:ext cx="138216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8.getList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6C4DE54-EF6D-44D1-A76A-4B4C494B6D08}"/>
              </a:ext>
            </a:extLst>
          </p:cNvPr>
          <p:cNvSpPr txBox="1"/>
          <p:nvPr/>
        </p:nvSpPr>
        <p:spPr>
          <a:xfrm>
            <a:off x="4011260" y="1769336"/>
            <a:ext cx="634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7. int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AA6F247-FD89-4E9E-BDB3-8EFB80FF43EC}"/>
              </a:ext>
            </a:extLst>
          </p:cNvPr>
          <p:cNvGrpSpPr/>
          <p:nvPr/>
        </p:nvGrpSpPr>
        <p:grpSpPr>
          <a:xfrm>
            <a:off x="4299373" y="594077"/>
            <a:ext cx="1468878" cy="6255818"/>
            <a:chOff x="3451191" y="1184128"/>
            <a:chExt cx="1468878" cy="625581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52F32EA-A9E3-44DE-BA31-9C1BAE414515}"/>
                </a:ext>
              </a:extLst>
            </p:cNvPr>
            <p:cNvGrpSpPr/>
            <p:nvPr/>
          </p:nvGrpSpPr>
          <p:grpSpPr>
            <a:xfrm>
              <a:off x="3451191" y="1184128"/>
              <a:ext cx="1468878" cy="500045"/>
              <a:chOff x="583742" y="1132148"/>
              <a:chExt cx="1570463" cy="500045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ED799088-9129-451B-98D5-9ABE4CAD4474}"/>
                  </a:ext>
                </a:extLst>
              </p:cNvPr>
              <p:cNvSpPr/>
              <p:nvPr/>
            </p:nvSpPr>
            <p:spPr>
              <a:xfrm>
                <a:off x="629177" y="1132148"/>
                <a:ext cx="1432995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C9945F-DE98-435E-B8BC-60FDE0596A86}"/>
                  </a:ext>
                </a:extLst>
              </p:cNvPr>
              <p:cNvSpPr txBox="1"/>
              <p:nvPr/>
            </p:nvSpPr>
            <p:spPr>
              <a:xfrm>
                <a:off x="583742" y="1163410"/>
                <a:ext cx="1570463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BoardMarket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</p:txBody>
          </p:sp>
        </p:grp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81E6BD1-4F2A-4F5D-A762-869C5CA09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3040" y="1624737"/>
              <a:ext cx="26243" cy="5815209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39667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45693" y="86608"/>
            <a:ext cx="4906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장터게시판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목록보기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시퀀스 다이어그램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1DB503B-19EC-4327-8EFE-16D7F9D20055}"/>
              </a:ext>
            </a:extLst>
          </p:cNvPr>
          <p:cNvGrpSpPr/>
          <p:nvPr/>
        </p:nvGrpSpPr>
        <p:grpSpPr>
          <a:xfrm>
            <a:off x="34325" y="601332"/>
            <a:ext cx="817123" cy="6182240"/>
            <a:chOff x="69006" y="1159987"/>
            <a:chExt cx="817123" cy="618224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F915F6-A7AB-48C5-8520-EC146BDA268E}"/>
                </a:ext>
              </a:extLst>
            </p:cNvPr>
            <p:cNvGrpSpPr/>
            <p:nvPr/>
          </p:nvGrpSpPr>
          <p:grpSpPr>
            <a:xfrm>
              <a:off x="69006" y="1159987"/>
              <a:ext cx="817123" cy="446296"/>
              <a:chOff x="572071" y="1092296"/>
              <a:chExt cx="928030" cy="44629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C191154-2B52-48B9-AA87-24E57A50CC7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813821" cy="446296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0886F-FB3D-4E82-B048-C30E8AE92106}"/>
                  </a:ext>
                </a:extLst>
              </p:cNvPr>
              <p:cNvSpPr txBox="1"/>
              <p:nvPr/>
            </p:nvSpPr>
            <p:spPr>
              <a:xfrm>
                <a:off x="572071" y="1146155"/>
                <a:ext cx="928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Actor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3D9F91A-5CEC-4660-9322-41C7721B0B76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477569" y="1606283"/>
              <a:ext cx="6692" cy="5735944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B2348D6-023F-468D-B0ED-18C9020578E1}"/>
              </a:ext>
            </a:extLst>
          </p:cNvPr>
          <p:cNvGrpSpPr/>
          <p:nvPr/>
        </p:nvGrpSpPr>
        <p:grpSpPr>
          <a:xfrm>
            <a:off x="798960" y="612489"/>
            <a:ext cx="1082271" cy="466789"/>
            <a:chOff x="526193" y="1103013"/>
            <a:chExt cx="1229167" cy="44840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D40366F-C416-4731-B43D-A8802B0762B3}"/>
                </a:ext>
              </a:extLst>
            </p:cNvPr>
            <p:cNvSpPr/>
            <p:nvPr/>
          </p:nvSpPr>
          <p:spPr>
            <a:xfrm>
              <a:off x="580412" y="1103013"/>
              <a:ext cx="1161763" cy="421532"/>
            </a:xfrm>
            <a:prstGeom prst="rect">
              <a:avLst/>
            </a:prstGeom>
            <a:noFill/>
            <a:ln w="25400">
              <a:solidFill>
                <a:srgbClr val="F672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621A56-49BC-4AC4-B1FD-8729351C21FA}"/>
                </a:ext>
              </a:extLst>
            </p:cNvPr>
            <p:cNvSpPr txBox="1"/>
            <p:nvPr/>
          </p:nvSpPr>
          <p:spPr>
            <a:xfrm>
              <a:off x="526193" y="1125242"/>
              <a:ext cx="1229167" cy="426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Front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Controller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511A5F5-7E0A-464A-80A6-F886257DF929}"/>
              </a:ext>
            </a:extLst>
          </p:cNvPr>
          <p:cNvGrpSpPr/>
          <p:nvPr/>
        </p:nvGrpSpPr>
        <p:grpSpPr>
          <a:xfrm>
            <a:off x="1881231" y="611140"/>
            <a:ext cx="1141947" cy="619885"/>
            <a:chOff x="553955" y="1085479"/>
            <a:chExt cx="1220922" cy="61988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8805023-1BA5-434E-8BD6-0093136FEB57}"/>
                </a:ext>
              </a:extLst>
            </p:cNvPr>
            <p:cNvSpPr/>
            <p:nvPr/>
          </p:nvSpPr>
          <p:spPr>
            <a:xfrm>
              <a:off x="605588" y="1085479"/>
              <a:ext cx="1150792" cy="582948"/>
            </a:xfrm>
            <a:prstGeom prst="rect">
              <a:avLst/>
            </a:prstGeom>
            <a:noFill/>
            <a:ln w="25400">
              <a:solidFill>
                <a:srgbClr val="F672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A9E9B4-CDE5-444F-9F1E-34924D9AA2B4}"/>
                </a:ext>
              </a:extLst>
            </p:cNvPr>
            <p:cNvSpPr txBox="1"/>
            <p:nvPr/>
          </p:nvSpPr>
          <p:spPr>
            <a:xfrm>
              <a:off x="553955" y="1089362"/>
              <a:ext cx="1220922" cy="616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Board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MarketList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Controller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10B8D77-53B4-4DDA-B5C9-F92FA83CEDE0}"/>
              </a:ext>
            </a:extLst>
          </p:cNvPr>
          <p:cNvGrpSpPr/>
          <p:nvPr/>
        </p:nvGrpSpPr>
        <p:grpSpPr>
          <a:xfrm>
            <a:off x="5639846" y="594077"/>
            <a:ext cx="1355307" cy="6257466"/>
            <a:chOff x="4760344" y="1131238"/>
            <a:chExt cx="1355307" cy="572514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E04B88-3A19-43A6-9E50-0C4EDFE3C0CC}"/>
                </a:ext>
              </a:extLst>
            </p:cNvPr>
            <p:cNvGrpSpPr/>
            <p:nvPr/>
          </p:nvGrpSpPr>
          <p:grpSpPr>
            <a:xfrm>
              <a:off x="4760344" y="1131238"/>
              <a:ext cx="1355307" cy="493501"/>
              <a:chOff x="472085" y="1092296"/>
              <a:chExt cx="1539262" cy="49350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DBEBD0F-B58C-48C6-95E5-1A97C84694AB}"/>
                  </a:ext>
                </a:extLst>
              </p:cNvPr>
              <p:cNvSpPr/>
              <p:nvPr/>
            </p:nvSpPr>
            <p:spPr>
              <a:xfrm>
                <a:off x="629177" y="1092296"/>
                <a:ext cx="1161763" cy="43716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FF200A-87B7-42E2-930D-B6C3710511EB}"/>
                  </a:ext>
                </a:extLst>
              </p:cNvPr>
              <p:cNvSpPr txBox="1"/>
              <p:nvPr/>
            </p:nvSpPr>
            <p:spPr>
              <a:xfrm>
                <a:off x="472085" y="1117014"/>
                <a:ext cx="1539262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BoardType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C354D25-57EE-48E4-8EDC-01CCC5C64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5723" y="1555823"/>
              <a:ext cx="24338" cy="530056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92EE87D-44E7-450D-BC00-FFF6009145DB}"/>
              </a:ext>
            </a:extLst>
          </p:cNvPr>
          <p:cNvGrpSpPr/>
          <p:nvPr/>
        </p:nvGrpSpPr>
        <p:grpSpPr>
          <a:xfrm>
            <a:off x="6848027" y="599492"/>
            <a:ext cx="1334901" cy="6258508"/>
            <a:chOff x="5965797" y="1112048"/>
            <a:chExt cx="1334901" cy="625850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2E992FC-2E06-442E-9703-7BB60FB3E647}"/>
                </a:ext>
              </a:extLst>
            </p:cNvPr>
            <p:cNvGrpSpPr/>
            <p:nvPr/>
          </p:nvGrpSpPr>
          <p:grpSpPr>
            <a:xfrm>
              <a:off x="5965797" y="1112048"/>
              <a:ext cx="1334901" cy="519907"/>
              <a:chOff x="556977" y="1080705"/>
              <a:chExt cx="1516086" cy="51990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602FAEE-C8CB-4534-A3EC-51A67B4096A1}"/>
                  </a:ext>
                </a:extLst>
              </p:cNvPr>
              <p:cNvSpPr/>
              <p:nvPr/>
            </p:nvSpPr>
            <p:spPr>
              <a:xfrm>
                <a:off x="629178" y="1080705"/>
                <a:ext cx="1324647" cy="45181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64F3F6-25BA-42CA-93E6-DF937F638083}"/>
                  </a:ext>
                </a:extLst>
              </p:cNvPr>
              <p:cNvSpPr txBox="1"/>
              <p:nvPr/>
            </p:nvSpPr>
            <p:spPr>
              <a:xfrm>
                <a:off x="556977" y="1131829"/>
                <a:ext cx="1516086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MarketType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94ADDDA-6CCD-428C-9693-03DAF17BFCB3}"/>
                </a:ext>
              </a:extLst>
            </p:cNvPr>
            <p:cNvCxnSpPr>
              <a:cxnSpLocks/>
            </p:cNvCxnSpPr>
            <p:nvPr/>
          </p:nvCxnSpPr>
          <p:spPr>
            <a:xfrm>
              <a:off x="6621841" y="1553003"/>
              <a:ext cx="4476" cy="581755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D05D229-C5FB-44E5-921D-54A73403E88C}"/>
              </a:ext>
            </a:extLst>
          </p:cNvPr>
          <p:cNvCxnSpPr>
            <a:cxnSpLocks/>
          </p:cNvCxnSpPr>
          <p:nvPr/>
        </p:nvCxnSpPr>
        <p:spPr>
          <a:xfrm flipV="1">
            <a:off x="463620" y="1191736"/>
            <a:ext cx="895726" cy="7258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37B1D1B-DF28-47D5-9C6A-757CB404752A}"/>
              </a:ext>
            </a:extLst>
          </p:cNvPr>
          <p:cNvCxnSpPr>
            <a:cxnSpLocks/>
          </p:cNvCxnSpPr>
          <p:nvPr/>
        </p:nvCxnSpPr>
        <p:spPr>
          <a:xfrm>
            <a:off x="1390889" y="1296591"/>
            <a:ext cx="1042200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511CDB6-40D4-4C0E-A44C-EE1E37FEDC51}"/>
              </a:ext>
            </a:extLst>
          </p:cNvPr>
          <p:cNvCxnSpPr>
            <a:cxnSpLocks/>
          </p:cNvCxnSpPr>
          <p:nvPr/>
        </p:nvCxnSpPr>
        <p:spPr>
          <a:xfrm>
            <a:off x="2468558" y="1351302"/>
            <a:ext cx="1163611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A25907-0062-4F95-A197-EA3AF0D4DC9E}"/>
              </a:ext>
            </a:extLst>
          </p:cNvPr>
          <p:cNvSpPr/>
          <p:nvPr/>
        </p:nvSpPr>
        <p:spPr>
          <a:xfrm>
            <a:off x="1309311" y="1207571"/>
            <a:ext cx="96349" cy="5565052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2E78345-83AC-4A94-B365-B715A50A6F38}"/>
              </a:ext>
            </a:extLst>
          </p:cNvPr>
          <p:cNvCxnSpPr>
            <a:cxnSpLocks/>
          </p:cNvCxnSpPr>
          <p:nvPr/>
        </p:nvCxnSpPr>
        <p:spPr>
          <a:xfrm flipH="1">
            <a:off x="463620" y="6760474"/>
            <a:ext cx="200624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DB9EC-FC1C-48B1-9573-24D974A02DB3}"/>
              </a:ext>
            </a:extLst>
          </p:cNvPr>
          <p:cNvCxnSpPr>
            <a:cxnSpLocks/>
          </p:cNvCxnSpPr>
          <p:nvPr/>
        </p:nvCxnSpPr>
        <p:spPr>
          <a:xfrm flipH="1">
            <a:off x="3662858" y="6507105"/>
            <a:ext cx="135802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EE1CF7C-7DCA-4997-91E9-6FC69E125119}"/>
              </a:ext>
            </a:extLst>
          </p:cNvPr>
          <p:cNvSpPr/>
          <p:nvPr/>
        </p:nvSpPr>
        <p:spPr>
          <a:xfrm>
            <a:off x="5065945" y="1698605"/>
            <a:ext cx="93182" cy="5052636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8D8E2276-DFBF-4142-9EFB-B5B1488A2CD2}"/>
              </a:ext>
            </a:extLst>
          </p:cNvPr>
          <p:cNvCxnSpPr>
            <a:cxnSpLocks/>
          </p:cNvCxnSpPr>
          <p:nvPr/>
        </p:nvCxnSpPr>
        <p:spPr>
          <a:xfrm flipH="1" flipV="1">
            <a:off x="3709848" y="1800711"/>
            <a:ext cx="1373600" cy="114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CEA7BC0-55C6-4CA5-ADB4-10DF4C01584D}"/>
              </a:ext>
            </a:extLst>
          </p:cNvPr>
          <p:cNvCxnSpPr>
            <a:cxnSpLocks/>
          </p:cNvCxnSpPr>
          <p:nvPr/>
        </p:nvCxnSpPr>
        <p:spPr>
          <a:xfrm flipV="1">
            <a:off x="5120682" y="2281657"/>
            <a:ext cx="6547164" cy="64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55CD052-392A-42D8-B835-142FD787D3A0}"/>
              </a:ext>
            </a:extLst>
          </p:cNvPr>
          <p:cNvCxnSpPr>
            <a:cxnSpLocks/>
          </p:cNvCxnSpPr>
          <p:nvPr/>
        </p:nvCxnSpPr>
        <p:spPr>
          <a:xfrm>
            <a:off x="3714153" y="1719654"/>
            <a:ext cx="142395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1BF1413-B279-402D-841F-DD32496C186E}"/>
              </a:ext>
            </a:extLst>
          </p:cNvPr>
          <p:cNvCxnSpPr>
            <a:cxnSpLocks/>
          </p:cNvCxnSpPr>
          <p:nvPr/>
        </p:nvCxnSpPr>
        <p:spPr>
          <a:xfrm>
            <a:off x="5145650" y="2665610"/>
            <a:ext cx="119391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512FBF9D-8436-41C3-BDBA-2D01446CCE94}"/>
              </a:ext>
            </a:extLst>
          </p:cNvPr>
          <p:cNvCxnSpPr>
            <a:cxnSpLocks/>
          </p:cNvCxnSpPr>
          <p:nvPr/>
        </p:nvCxnSpPr>
        <p:spPr>
          <a:xfrm>
            <a:off x="5156848" y="4340004"/>
            <a:ext cx="347813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5D4238-0D71-4E23-942F-7E140CCD24AC}"/>
              </a:ext>
            </a:extLst>
          </p:cNvPr>
          <p:cNvCxnSpPr>
            <a:cxnSpLocks/>
          </p:cNvCxnSpPr>
          <p:nvPr/>
        </p:nvCxnSpPr>
        <p:spPr>
          <a:xfrm flipH="1">
            <a:off x="5141074" y="4469582"/>
            <a:ext cx="345867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4F0AA7D-0EC3-4A07-8D4B-E35A2B4392AC}"/>
              </a:ext>
            </a:extLst>
          </p:cNvPr>
          <p:cNvGrpSpPr/>
          <p:nvPr/>
        </p:nvGrpSpPr>
        <p:grpSpPr>
          <a:xfrm>
            <a:off x="8081543" y="611061"/>
            <a:ext cx="1065442" cy="6266479"/>
            <a:chOff x="5328797" y="1102236"/>
            <a:chExt cx="1065442" cy="6266479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5AAE3976-5CE8-4F38-8DA7-4BAD6F50D1B6}"/>
                </a:ext>
              </a:extLst>
            </p:cNvPr>
            <p:cNvGrpSpPr/>
            <p:nvPr/>
          </p:nvGrpSpPr>
          <p:grpSpPr>
            <a:xfrm>
              <a:off x="5328797" y="1102236"/>
              <a:ext cx="1065442" cy="515516"/>
              <a:chOff x="-166484" y="1070893"/>
              <a:chExt cx="1210054" cy="5155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7C37FA5F-472F-4D64-A883-F40577003649}"/>
                  </a:ext>
                </a:extLst>
              </p:cNvPr>
              <p:cNvSpPr/>
              <p:nvPr/>
            </p:nvSpPr>
            <p:spPr>
              <a:xfrm>
                <a:off x="-59471" y="1070893"/>
                <a:ext cx="963049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4897A8-5ED9-4259-A635-D1FA0A1FF451}"/>
                  </a:ext>
                </a:extLst>
              </p:cNvPr>
              <p:cNvSpPr txBox="1"/>
              <p:nvPr/>
            </p:nvSpPr>
            <p:spPr>
              <a:xfrm>
                <a:off x="-166484" y="1117626"/>
                <a:ext cx="1210054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LowType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28108228-666A-41C7-9C75-3B01FE78491D}"/>
                </a:ext>
              </a:extLst>
            </p:cNvPr>
            <p:cNvCxnSpPr>
              <a:cxnSpLocks/>
            </p:cNvCxnSpPr>
            <p:nvPr/>
          </p:nvCxnSpPr>
          <p:spPr>
            <a:xfrm>
              <a:off x="5852677" y="1557019"/>
              <a:ext cx="15630" cy="581169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C5D09D2-4D17-4861-9533-51C8A8E0367E}"/>
              </a:ext>
            </a:extLst>
          </p:cNvPr>
          <p:cNvGrpSpPr/>
          <p:nvPr/>
        </p:nvGrpSpPr>
        <p:grpSpPr>
          <a:xfrm>
            <a:off x="11114327" y="607730"/>
            <a:ext cx="1052745" cy="6260599"/>
            <a:chOff x="6152254" y="1068966"/>
            <a:chExt cx="1052745" cy="6260599"/>
          </a:xfrm>
        </p:grpSpPr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A24BC32-B549-4EA9-9480-007EEDB2DCE2}"/>
                </a:ext>
              </a:extLst>
            </p:cNvPr>
            <p:cNvCxnSpPr>
              <a:cxnSpLocks/>
            </p:cNvCxnSpPr>
            <p:nvPr/>
          </p:nvCxnSpPr>
          <p:spPr>
            <a:xfrm>
              <a:off x="6689188" y="1510449"/>
              <a:ext cx="1597" cy="5819116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895BE6F2-BDE4-4547-A377-5E211E06F3C1}"/>
                </a:ext>
              </a:extLst>
            </p:cNvPr>
            <p:cNvGrpSpPr/>
            <p:nvPr/>
          </p:nvGrpSpPr>
          <p:grpSpPr>
            <a:xfrm>
              <a:off x="6152254" y="1068966"/>
              <a:ext cx="1052745" cy="456215"/>
              <a:chOff x="768740" y="1037623"/>
              <a:chExt cx="1195634" cy="456215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B927FBBF-2534-45B5-BAA9-6E233969BD17}"/>
                  </a:ext>
                </a:extLst>
              </p:cNvPr>
              <p:cNvSpPr/>
              <p:nvPr/>
            </p:nvSpPr>
            <p:spPr>
              <a:xfrm>
                <a:off x="903563" y="1043774"/>
                <a:ext cx="987651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AB0B40-4482-4999-89C2-52B91BBEBBEE}"/>
                  </a:ext>
                </a:extLst>
              </p:cNvPr>
              <p:cNvSpPr txBox="1"/>
              <p:nvPr/>
            </p:nvSpPr>
            <p:spPr>
              <a:xfrm>
                <a:off x="768740" y="1037623"/>
                <a:ext cx="1195634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Manager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061ABD5-BDFD-4829-B547-1D8E726107B1}"/>
              </a:ext>
            </a:extLst>
          </p:cNvPr>
          <p:cNvSpPr/>
          <p:nvPr/>
        </p:nvSpPr>
        <p:spPr>
          <a:xfrm>
            <a:off x="2404348" y="1258190"/>
            <a:ext cx="95171" cy="5514433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820BFD60-9EB9-43AC-9795-2B0773C4CB68}"/>
              </a:ext>
            </a:extLst>
          </p:cNvPr>
          <p:cNvCxnSpPr>
            <a:cxnSpLocks/>
          </p:cNvCxnSpPr>
          <p:nvPr/>
        </p:nvCxnSpPr>
        <p:spPr>
          <a:xfrm flipH="1">
            <a:off x="5140150" y="2397178"/>
            <a:ext cx="651111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BA3C654-7C71-4F51-9A81-2782EE732DFB}"/>
              </a:ext>
            </a:extLst>
          </p:cNvPr>
          <p:cNvCxnSpPr>
            <a:cxnSpLocks/>
          </p:cNvCxnSpPr>
          <p:nvPr/>
        </p:nvCxnSpPr>
        <p:spPr>
          <a:xfrm flipH="1">
            <a:off x="5135762" y="2798192"/>
            <a:ext cx="119163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8E40E275-0031-4A0D-9C8F-3DD1637DA441}"/>
              </a:ext>
            </a:extLst>
          </p:cNvPr>
          <p:cNvCxnSpPr>
            <a:cxnSpLocks/>
          </p:cNvCxnSpPr>
          <p:nvPr/>
        </p:nvCxnSpPr>
        <p:spPr>
          <a:xfrm>
            <a:off x="5123621" y="3489418"/>
            <a:ext cx="2375691" cy="1266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11CDE414-06BD-4BDA-B8DE-F6187D07D375}"/>
              </a:ext>
            </a:extLst>
          </p:cNvPr>
          <p:cNvCxnSpPr>
            <a:cxnSpLocks/>
          </p:cNvCxnSpPr>
          <p:nvPr/>
        </p:nvCxnSpPr>
        <p:spPr>
          <a:xfrm flipH="1">
            <a:off x="5106769" y="3626034"/>
            <a:ext cx="238619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9310A6B-C19B-4B7B-A3B8-93A1EEF21C09}"/>
              </a:ext>
            </a:extLst>
          </p:cNvPr>
          <p:cNvSpPr/>
          <p:nvPr/>
        </p:nvSpPr>
        <p:spPr>
          <a:xfrm>
            <a:off x="9582183" y="5096881"/>
            <a:ext cx="129744" cy="302658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AD89B59-B46D-4092-A4DF-10F9DB041DF8}"/>
              </a:ext>
            </a:extLst>
          </p:cNvPr>
          <p:cNvGrpSpPr/>
          <p:nvPr/>
        </p:nvGrpSpPr>
        <p:grpSpPr>
          <a:xfrm>
            <a:off x="10132287" y="604478"/>
            <a:ext cx="1025671" cy="6263851"/>
            <a:chOff x="5645569" y="1080977"/>
            <a:chExt cx="1025671" cy="6263851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20DC926D-49CA-4E38-806A-F80D1F15C843}"/>
                </a:ext>
              </a:extLst>
            </p:cNvPr>
            <p:cNvGrpSpPr/>
            <p:nvPr/>
          </p:nvGrpSpPr>
          <p:grpSpPr>
            <a:xfrm>
              <a:off x="5645569" y="1080977"/>
              <a:ext cx="1025671" cy="456215"/>
              <a:chOff x="193283" y="1049634"/>
              <a:chExt cx="1164885" cy="45621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1546EE79-0284-4CE6-B1DF-9BDE1DB446E6}"/>
                  </a:ext>
                </a:extLst>
              </p:cNvPr>
              <p:cNvSpPr/>
              <p:nvPr/>
            </p:nvSpPr>
            <p:spPr>
              <a:xfrm>
                <a:off x="249454" y="1055838"/>
                <a:ext cx="1036677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3C25B75-4985-4735-BACC-514BBE5C1162}"/>
                  </a:ext>
                </a:extLst>
              </p:cNvPr>
              <p:cNvSpPr txBox="1"/>
              <p:nvPr/>
            </p:nvSpPr>
            <p:spPr>
              <a:xfrm>
                <a:off x="193283" y="1049634"/>
                <a:ext cx="1164885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Member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2FE8CC78-42D5-45C8-8843-88CACFDA4E35}"/>
                </a:ext>
              </a:extLst>
            </p:cNvPr>
            <p:cNvCxnSpPr>
              <a:cxnSpLocks/>
              <a:stCxn id="218" idx="2"/>
            </p:cNvCxnSpPr>
            <p:nvPr/>
          </p:nvCxnSpPr>
          <p:spPr>
            <a:xfrm>
              <a:off x="6158405" y="1537192"/>
              <a:ext cx="37445" cy="580763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900CC5D-D170-4B7F-B071-01EF19756606}"/>
              </a:ext>
            </a:extLst>
          </p:cNvPr>
          <p:cNvCxnSpPr>
            <a:cxnSpLocks/>
          </p:cNvCxnSpPr>
          <p:nvPr/>
        </p:nvCxnSpPr>
        <p:spPr>
          <a:xfrm>
            <a:off x="5165323" y="3083691"/>
            <a:ext cx="6493618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554E582-8937-45A3-AD7D-DA48FE59824D}"/>
              </a:ext>
            </a:extLst>
          </p:cNvPr>
          <p:cNvCxnSpPr>
            <a:cxnSpLocks/>
          </p:cNvCxnSpPr>
          <p:nvPr/>
        </p:nvCxnSpPr>
        <p:spPr>
          <a:xfrm flipH="1">
            <a:off x="5135762" y="3184638"/>
            <a:ext cx="646267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0570BCA6-8E49-4F19-ADB6-007819E1A3BB}"/>
              </a:ext>
            </a:extLst>
          </p:cNvPr>
          <p:cNvCxnSpPr>
            <a:cxnSpLocks/>
          </p:cNvCxnSpPr>
          <p:nvPr/>
        </p:nvCxnSpPr>
        <p:spPr>
          <a:xfrm flipH="1">
            <a:off x="5100107" y="4864620"/>
            <a:ext cx="660337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F2BC48D-BE2F-49A1-AC5F-47E49CC29567}"/>
              </a:ext>
            </a:extLst>
          </p:cNvPr>
          <p:cNvCxnSpPr>
            <a:cxnSpLocks/>
          </p:cNvCxnSpPr>
          <p:nvPr/>
        </p:nvCxnSpPr>
        <p:spPr>
          <a:xfrm>
            <a:off x="5116580" y="4774378"/>
            <a:ext cx="655126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747546E7-8896-4488-9D70-6CD6B1411709}"/>
              </a:ext>
            </a:extLst>
          </p:cNvPr>
          <p:cNvCxnSpPr>
            <a:cxnSpLocks/>
          </p:cNvCxnSpPr>
          <p:nvPr/>
        </p:nvCxnSpPr>
        <p:spPr>
          <a:xfrm flipV="1">
            <a:off x="5116580" y="5581886"/>
            <a:ext cx="6481853" cy="1346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8C7323C5-E364-40CD-94A4-4DCA0C7D7005}"/>
              </a:ext>
            </a:extLst>
          </p:cNvPr>
          <p:cNvCxnSpPr>
            <a:cxnSpLocks/>
          </p:cNvCxnSpPr>
          <p:nvPr/>
        </p:nvCxnSpPr>
        <p:spPr>
          <a:xfrm flipH="1">
            <a:off x="5154301" y="6192436"/>
            <a:ext cx="552086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3B6703D-EEF3-4B32-A88F-3F91A1122B13}"/>
              </a:ext>
            </a:extLst>
          </p:cNvPr>
          <p:cNvSpPr/>
          <p:nvPr/>
        </p:nvSpPr>
        <p:spPr>
          <a:xfrm>
            <a:off x="8550651" y="4284189"/>
            <a:ext cx="129744" cy="302658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DA7509DD-56C2-4DC1-96DD-45BACC942068}"/>
              </a:ext>
            </a:extLst>
          </p:cNvPr>
          <p:cNvSpPr/>
          <p:nvPr/>
        </p:nvSpPr>
        <p:spPr>
          <a:xfrm>
            <a:off x="7444347" y="3467280"/>
            <a:ext cx="129744" cy="302658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735D094-7346-47FB-A9F8-298CEA5E9005}"/>
              </a:ext>
            </a:extLst>
          </p:cNvPr>
          <p:cNvSpPr/>
          <p:nvPr/>
        </p:nvSpPr>
        <p:spPr>
          <a:xfrm>
            <a:off x="6282363" y="2606444"/>
            <a:ext cx="129744" cy="302658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9EAF82-AC9E-4B86-B1B7-361E47163EA2}"/>
              </a:ext>
            </a:extLst>
          </p:cNvPr>
          <p:cNvSpPr txBox="1"/>
          <p:nvPr/>
        </p:nvSpPr>
        <p:spPr>
          <a:xfrm>
            <a:off x="365494" y="1224040"/>
            <a:ext cx="1027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1.</a:t>
            </a:r>
          </a:p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request()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BABCF10-9825-479F-ACD4-443E8924318D}"/>
              </a:ext>
            </a:extLst>
          </p:cNvPr>
          <p:cNvSpPr txBox="1"/>
          <p:nvPr/>
        </p:nvSpPr>
        <p:spPr>
          <a:xfrm>
            <a:off x="1479904" y="1330903"/>
            <a:ext cx="807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</a:t>
            </a:r>
          </a:p>
          <a:p>
            <a:pPr algn="ctr"/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Execute()</a:t>
            </a:r>
            <a:endParaRPr lang="ko-KR" altLang="en-US" sz="15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5C0AC05-668B-4FBC-B5D4-538406B31780}"/>
              </a:ext>
            </a:extLst>
          </p:cNvPr>
          <p:cNvSpPr txBox="1"/>
          <p:nvPr/>
        </p:nvSpPr>
        <p:spPr>
          <a:xfrm>
            <a:off x="7228631" y="1102779"/>
            <a:ext cx="11731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4.getDAO()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6485C58-70CB-4D2F-9731-A99C14646C18}"/>
              </a:ext>
            </a:extLst>
          </p:cNvPr>
          <p:cNvSpPr txBox="1"/>
          <p:nvPr/>
        </p:nvSpPr>
        <p:spPr>
          <a:xfrm>
            <a:off x="2441194" y="1360443"/>
            <a:ext cx="1173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3.</a:t>
            </a:r>
          </a:p>
          <a:p>
            <a:pPr algn="ctr"/>
            <a:r>
              <a:rPr lang="en-US" altLang="ko-KR" sz="15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doService</a:t>
            </a:r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()</a:t>
            </a:r>
            <a:endParaRPr lang="ko-KR" altLang="en-US" sz="15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2ABFE2D-CE65-4CB6-A21A-6BF74130691E}"/>
              </a:ext>
            </a:extLst>
          </p:cNvPr>
          <p:cNvSpPr txBox="1"/>
          <p:nvPr/>
        </p:nvSpPr>
        <p:spPr>
          <a:xfrm>
            <a:off x="6765339" y="1420193"/>
            <a:ext cx="20380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5. </a:t>
            </a:r>
            <a:r>
              <a:rPr lang="en-US" altLang="ko-KR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BoardMarketDAO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8442F0C-3C34-46BA-B43F-896D74E4BEA0}"/>
              </a:ext>
            </a:extLst>
          </p:cNvPr>
          <p:cNvSpPr txBox="1"/>
          <p:nvPr/>
        </p:nvSpPr>
        <p:spPr>
          <a:xfrm>
            <a:off x="3709848" y="1414899"/>
            <a:ext cx="130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en-US" altLang="ko-KR" sz="135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getTotalRecord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402514-2AE3-49F9-A45E-AFFE24EAE8BC}"/>
              </a:ext>
            </a:extLst>
          </p:cNvPr>
          <p:cNvCxnSpPr>
            <a:cxnSpLocks/>
          </p:cNvCxnSpPr>
          <p:nvPr/>
        </p:nvCxnSpPr>
        <p:spPr>
          <a:xfrm>
            <a:off x="3709848" y="2246265"/>
            <a:ext cx="140077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D10D59A6-5E72-4F02-A5C8-7E837E620689}"/>
              </a:ext>
            </a:extLst>
          </p:cNvPr>
          <p:cNvCxnSpPr>
            <a:cxnSpLocks/>
          </p:cNvCxnSpPr>
          <p:nvPr/>
        </p:nvCxnSpPr>
        <p:spPr>
          <a:xfrm flipH="1">
            <a:off x="3668681" y="1420193"/>
            <a:ext cx="7982580" cy="3043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C990251D-6118-4B43-9986-B6E42AB9CFC0}"/>
              </a:ext>
            </a:extLst>
          </p:cNvPr>
          <p:cNvCxnSpPr>
            <a:cxnSpLocks/>
          </p:cNvCxnSpPr>
          <p:nvPr/>
        </p:nvCxnSpPr>
        <p:spPr>
          <a:xfrm flipV="1">
            <a:off x="3660153" y="1330903"/>
            <a:ext cx="8007693" cy="3733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695896B4-F28B-4E74-86E0-7D2AFDB31E89}"/>
              </a:ext>
            </a:extLst>
          </p:cNvPr>
          <p:cNvSpPr txBox="1"/>
          <p:nvPr/>
        </p:nvSpPr>
        <p:spPr>
          <a:xfrm>
            <a:off x="7426580" y="1989573"/>
            <a:ext cx="11731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9. </a:t>
            </a:r>
            <a:r>
              <a:rPr lang="en-US" altLang="ko-KR" sz="135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getDAO</a:t>
            </a:r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()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C8CCB67B-B055-4052-A486-A62B8A8BFABB}"/>
              </a:ext>
            </a:extLst>
          </p:cNvPr>
          <p:cNvSpPr txBox="1"/>
          <p:nvPr/>
        </p:nvSpPr>
        <p:spPr>
          <a:xfrm>
            <a:off x="7295241" y="2365528"/>
            <a:ext cx="15653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10.BoardTypeDAO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C7EB666-7E5C-4A64-A531-45309ADA5FED}"/>
              </a:ext>
            </a:extLst>
          </p:cNvPr>
          <p:cNvSpPr txBox="1"/>
          <p:nvPr/>
        </p:nvSpPr>
        <p:spPr>
          <a:xfrm>
            <a:off x="5154301" y="2386727"/>
            <a:ext cx="12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11.getBoardType()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DCC4BDEB-20F5-4E45-9F62-02FA5B22AB44}"/>
              </a:ext>
            </a:extLst>
          </p:cNvPr>
          <p:cNvSpPr txBox="1"/>
          <p:nvPr/>
        </p:nvSpPr>
        <p:spPr>
          <a:xfrm>
            <a:off x="5042897" y="2785398"/>
            <a:ext cx="1324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12.BoardTypeVO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827C5D3-367E-4396-A993-DBFA2F05BE06}"/>
              </a:ext>
            </a:extLst>
          </p:cNvPr>
          <p:cNvSpPr txBox="1"/>
          <p:nvPr/>
        </p:nvSpPr>
        <p:spPr>
          <a:xfrm>
            <a:off x="7475047" y="2821342"/>
            <a:ext cx="11599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13. </a:t>
            </a:r>
            <a:r>
              <a:rPr lang="en-US" altLang="ko-KR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getDAO</a:t>
            </a:r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B8A1832-AFAE-4F0C-8965-B88F57D789D5}"/>
              </a:ext>
            </a:extLst>
          </p:cNvPr>
          <p:cNvSpPr txBox="1"/>
          <p:nvPr/>
        </p:nvSpPr>
        <p:spPr>
          <a:xfrm>
            <a:off x="7368040" y="3187592"/>
            <a:ext cx="13343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14 </a:t>
            </a:r>
            <a:r>
              <a:rPr lang="en-US" altLang="ko-KR" sz="135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MarketTypeDAO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700F833-01A5-47BF-8FB9-B06C6D890AB6}"/>
              </a:ext>
            </a:extLst>
          </p:cNvPr>
          <p:cNvSpPr txBox="1"/>
          <p:nvPr/>
        </p:nvSpPr>
        <p:spPr>
          <a:xfrm>
            <a:off x="8408880" y="4003357"/>
            <a:ext cx="14152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18. </a:t>
            </a:r>
            <a:r>
              <a:rPr lang="en-US" altLang="ko-KR" sz="135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LowTypeDAO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FD67F56-9BEF-4377-A9D7-E77D075A9D27}"/>
              </a:ext>
            </a:extLst>
          </p:cNvPr>
          <p:cNvSpPr txBox="1"/>
          <p:nvPr/>
        </p:nvSpPr>
        <p:spPr>
          <a:xfrm>
            <a:off x="9775992" y="4498473"/>
            <a:ext cx="909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21.getDAO()</a:t>
            </a: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DC04559A-F4C9-4D37-B6A3-2AA4BC6329A9}"/>
              </a:ext>
            </a:extLst>
          </p:cNvPr>
          <p:cNvSpPr txBox="1"/>
          <p:nvPr/>
        </p:nvSpPr>
        <p:spPr>
          <a:xfrm>
            <a:off x="9747723" y="4857963"/>
            <a:ext cx="1371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22. 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TradeWayDAO</a:t>
            </a: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265C55B-46A0-4F3A-9D82-88A7D10BB928}"/>
              </a:ext>
            </a:extLst>
          </p:cNvPr>
          <p:cNvSpPr txBox="1"/>
          <p:nvPr/>
        </p:nvSpPr>
        <p:spPr>
          <a:xfrm>
            <a:off x="9926306" y="5285213"/>
            <a:ext cx="1052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25 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getDAO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()</a:t>
            </a: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B3B92B87-F89C-46F6-8698-9FE9770240F2}"/>
              </a:ext>
            </a:extLst>
          </p:cNvPr>
          <p:cNvSpPr txBox="1"/>
          <p:nvPr/>
        </p:nvSpPr>
        <p:spPr>
          <a:xfrm>
            <a:off x="3649843" y="5930826"/>
            <a:ext cx="135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29.ArrayList</a:t>
            </a:r>
          </a:p>
          <a:p>
            <a:pPr algn="ct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&lt;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BoardMarketVO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&gt;</a:t>
            </a: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4CF9DF9-93E2-48A2-8319-ACA1D3047480}"/>
              </a:ext>
            </a:extLst>
          </p:cNvPr>
          <p:cNvSpPr/>
          <p:nvPr/>
        </p:nvSpPr>
        <p:spPr>
          <a:xfrm>
            <a:off x="11643849" y="1330903"/>
            <a:ext cx="119248" cy="4990701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1583C26F-92B1-4672-BC7C-3739F3080523}"/>
              </a:ext>
            </a:extLst>
          </p:cNvPr>
          <p:cNvGrpSpPr/>
          <p:nvPr/>
        </p:nvGrpSpPr>
        <p:grpSpPr>
          <a:xfrm>
            <a:off x="3032197" y="603847"/>
            <a:ext cx="1141947" cy="619885"/>
            <a:chOff x="553955" y="1085479"/>
            <a:chExt cx="1220922" cy="619885"/>
          </a:xfrm>
        </p:grpSpPr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875444B-B719-400A-A9A6-2976232027DE}"/>
                </a:ext>
              </a:extLst>
            </p:cNvPr>
            <p:cNvSpPr/>
            <p:nvPr/>
          </p:nvSpPr>
          <p:spPr>
            <a:xfrm>
              <a:off x="605588" y="1085479"/>
              <a:ext cx="1150792" cy="582948"/>
            </a:xfrm>
            <a:prstGeom prst="rect">
              <a:avLst/>
            </a:prstGeom>
            <a:noFill/>
            <a:ln w="25400">
              <a:solidFill>
                <a:srgbClr val="F672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F2C959B-9E7D-4713-B937-756455FDF97A}"/>
                </a:ext>
              </a:extLst>
            </p:cNvPr>
            <p:cNvSpPr txBox="1"/>
            <p:nvPr/>
          </p:nvSpPr>
          <p:spPr>
            <a:xfrm>
              <a:off x="553955" y="1089362"/>
              <a:ext cx="1220922" cy="616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Board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MarketList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Service</a:t>
              </a:r>
            </a:p>
          </p:txBody>
        </p:sp>
      </p:grp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91998F90-54AB-4F2C-B28A-240947670EFA}"/>
              </a:ext>
            </a:extLst>
          </p:cNvPr>
          <p:cNvCxnSpPr>
            <a:cxnSpLocks/>
          </p:cNvCxnSpPr>
          <p:nvPr/>
        </p:nvCxnSpPr>
        <p:spPr>
          <a:xfrm flipH="1">
            <a:off x="3617544" y="1244972"/>
            <a:ext cx="10007" cy="5659867"/>
          </a:xfrm>
          <a:prstGeom prst="line">
            <a:avLst/>
          </a:prstGeom>
          <a:ln w="19050">
            <a:solidFill>
              <a:srgbClr val="F672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922E89B9-F0E2-4216-8A24-B2B3D86F9E6B}"/>
              </a:ext>
            </a:extLst>
          </p:cNvPr>
          <p:cNvGrpSpPr/>
          <p:nvPr/>
        </p:nvGrpSpPr>
        <p:grpSpPr>
          <a:xfrm>
            <a:off x="9009549" y="607730"/>
            <a:ext cx="1171849" cy="6348182"/>
            <a:chOff x="8732970" y="594878"/>
            <a:chExt cx="1171849" cy="6348182"/>
          </a:xfrm>
        </p:grpSpPr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F2804253-FEC7-48B8-9990-576C34687028}"/>
                </a:ext>
              </a:extLst>
            </p:cNvPr>
            <p:cNvSpPr/>
            <p:nvPr/>
          </p:nvSpPr>
          <p:spPr>
            <a:xfrm>
              <a:off x="8871813" y="594878"/>
              <a:ext cx="912785" cy="437161"/>
            </a:xfrm>
            <a:prstGeom prst="rect">
              <a:avLst/>
            </a:prstGeom>
            <a:noFill/>
            <a:ln w="25400">
              <a:solidFill>
                <a:srgbClr val="F672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3C1BFA71-8F56-4DA0-8C08-3A888D11381F}"/>
                </a:ext>
              </a:extLst>
            </p:cNvPr>
            <p:cNvSpPr txBox="1"/>
            <p:nvPr/>
          </p:nvSpPr>
          <p:spPr>
            <a:xfrm>
              <a:off x="8732970" y="620632"/>
              <a:ext cx="1171849" cy="456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4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TradeWay</a:t>
              </a:r>
              <a:endParaRPr lang="en-US" altLang="ko-KR" sz="14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lang="ko-KR" altLang="en-US" sz="14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A36FB76C-252C-4A9F-8D4D-FD5BA30FD3CE}"/>
                </a:ext>
              </a:extLst>
            </p:cNvPr>
            <p:cNvCxnSpPr>
              <a:cxnSpLocks/>
            </p:cNvCxnSpPr>
            <p:nvPr/>
          </p:nvCxnSpPr>
          <p:spPr>
            <a:xfrm>
              <a:off x="9324811" y="1038884"/>
              <a:ext cx="31990" cy="5904176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3A79D-65E8-4E84-BAAD-5B0819D04F27}"/>
              </a:ext>
            </a:extLst>
          </p:cNvPr>
          <p:cNvSpPr/>
          <p:nvPr/>
        </p:nvSpPr>
        <p:spPr>
          <a:xfrm>
            <a:off x="3606153" y="1304890"/>
            <a:ext cx="108000" cy="5446351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5" name="직선 화살표 연결선 364">
            <a:extLst>
              <a:ext uri="{FF2B5EF4-FFF2-40B4-BE49-F238E27FC236}">
                <a16:creationId xmlns:a16="http://schemas.microsoft.com/office/drawing/2014/main" id="{1557EAF2-D58C-4D7D-AC45-B9187F222920}"/>
              </a:ext>
            </a:extLst>
          </p:cNvPr>
          <p:cNvCxnSpPr>
            <a:cxnSpLocks/>
          </p:cNvCxnSpPr>
          <p:nvPr/>
        </p:nvCxnSpPr>
        <p:spPr>
          <a:xfrm flipH="1">
            <a:off x="2488329" y="6647059"/>
            <a:ext cx="111484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TextBox 378">
            <a:extLst>
              <a:ext uri="{FF2B5EF4-FFF2-40B4-BE49-F238E27FC236}">
                <a16:creationId xmlns:a16="http://schemas.microsoft.com/office/drawing/2014/main" id="{4BE4F206-DF29-4A5E-8B56-8635C62FD598}"/>
              </a:ext>
            </a:extLst>
          </p:cNvPr>
          <p:cNvSpPr txBox="1"/>
          <p:nvPr/>
        </p:nvSpPr>
        <p:spPr>
          <a:xfrm>
            <a:off x="5116580" y="3208006"/>
            <a:ext cx="12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15.getMarketType()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13E1C5DC-58C0-4766-A960-4A963019F40A}"/>
              </a:ext>
            </a:extLst>
          </p:cNvPr>
          <p:cNvSpPr txBox="1"/>
          <p:nvPr/>
        </p:nvSpPr>
        <p:spPr>
          <a:xfrm>
            <a:off x="5110605" y="3616623"/>
            <a:ext cx="12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16.MarketTypeVO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B78E026F-03AC-4ECA-B642-AFC57CD293CB}"/>
              </a:ext>
            </a:extLst>
          </p:cNvPr>
          <p:cNvCxnSpPr>
            <a:cxnSpLocks/>
          </p:cNvCxnSpPr>
          <p:nvPr/>
        </p:nvCxnSpPr>
        <p:spPr>
          <a:xfrm>
            <a:off x="5123621" y="3915600"/>
            <a:ext cx="6493618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97F9FE70-AF66-4208-882E-32A19B2001D4}"/>
              </a:ext>
            </a:extLst>
          </p:cNvPr>
          <p:cNvCxnSpPr>
            <a:cxnSpLocks/>
          </p:cNvCxnSpPr>
          <p:nvPr/>
        </p:nvCxnSpPr>
        <p:spPr>
          <a:xfrm flipH="1">
            <a:off x="5135762" y="4015406"/>
            <a:ext cx="646267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TextBox 382">
            <a:extLst>
              <a:ext uri="{FF2B5EF4-FFF2-40B4-BE49-F238E27FC236}">
                <a16:creationId xmlns:a16="http://schemas.microsoft.com/office/drawing/2014/main" id="{F05662CB-A51A-4740-A848-BCA443EF779A}"/>
              </a:ext>
            </a:extLst>
          </p:cNvPr>
          <p:cNvSpPr txBox="1"/>
          <p:nvPr/>
        </p:nvSpPr>
        <p:spPr>
          <a:xfrm>
            <a:off x="8535372" y="3631319"/>
            <a:ext cx="11599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17. </a:t>
            </a:r>
            <a:r>
              <a:rPr lang="en-US" altLang="ko-KR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getDAO</a:t>
            </a:r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A8FAF90-BB37-47E9-83F9-6F803A056E9F}"/>
              </a:ext>
            </a:extLst>
          </p:cNvPr>
          <p:cNvSpPr txBox="1"/>
          <p:nvPr/>
        </p:nvSpPr>
        <p:spPr>
          <a:xfrm>
            <a:off x="5146425" y="4036433"/>
            <a:ext cx="12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19.getLowType()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E9D348A0-D152-4EDC-9B7B-0DEA28A50815}"/>
              </a:ext>
            </a:extLst>
          </p:cNvPr>
          <p:cNvSpPr txBox="1"/>
          <p:nvPr/>
        </p:nvSpPr>
        <p:spPr>
          <a:xfrm>
            <a:off x="5087813" y="4477054"/>
            <a:ext cx="12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20.LowTypeVO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C73E0015-2DCA-49DD-9D41-FA1DC542DDF2}"/>
              </a:ext>
            </a:extLst>
          </p:cNvPr>
          <p:cNvCxnSpPr>
            <a:cxnSpLocks/>
          </p:cNvCxnSpPr>
          <p:nvPr/>
        </p:nvCxnSpPr>
        <p:spPr>
          <a:xfrm>
            <a:off x="5135762" y="5139154"/>
            <a:ext cx="448162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134A85F3-2A7B-4F2D-964C-6DA26F046F9E}"/>
              </a:ext>
            </a:extLst>
          </p:cNvPr>
          <p:cNvCxnSpPr>
            <a:cxnSpLocks/>
          </p:cNvCxnSpPr>
          <p:nvPr/>
        </p:nvCxnSpPr>
        <p:spPr>
          <a:xfrm flipH="1">
            <a:off x="5097465" y="5267845"/>
            <a:ext cx="451991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647D8CE1-4A88-47B4-A5AE-BB52746AB509}"/>
              </a:ext>
            </a:extLst>
          </p:cNvPr>
          <p:cNvSpPr txBox="1"/>
          <p:nvPr/>
        </p:nvSpPr>
        <p:spPr>
          <a:xfrm>
            <a:off x="5107829" y="4858378"/>
            <a:ext cx="12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23.getTradeWay()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658E6FF3-5583-42A1-B517-BC87D50EFB52}"/>
              </a:ext>
            </a:extLst>
          </p:cNvPr>
          <p:cNvSpPr txBox="1"/>
          <p:nvPr/>
        </p:nvSpPr>
        <p:spPr>
          <a:xfrm>
            <a:off x="5060229" y="5267264"/>
            <a:ext cx="12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24.TradeWayVO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07568437-5894-4C2E-B01B-372A3A9A7B63}"/>
              </a:ext>
            </a:extLst>
          </p:cNvPr>
          <p:cNvCxnSpPr>
            <a:cxnSpLocks/>
          </p:cNvCxnSpPr>
          <p:nvPr/>
        </p:nvCxnSpPr>
        <p:spPr>
          <a:xfrm flipH="1">
            <a:off x="5083449" y="5694514"/>
            <a:ext cx="6533790" cy="1501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>
            <a:extLst>
              <a:ext uri="{FF2B5EF4-FFF2-40B4-BE49-F238E27FC236}">
                <a16:creationId xmlns:a16="http://schemas.microsoft.com/office/drawing/2014/main" id="{84228B0D-586A-40C6-BED3-445102B94C68}"/>
              </a:ext>
            </a:extLst>
          </p:cNvPr>
          <p:cNvSpPr txBox="1"/>
          <p:nvPr/>
        </p:nvSpPr>
        <p:spPr>
          <a:xfrm>
            <a:off x="9753492" y="5673185"/>
            <a:ext cx="1371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26. 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MemberDAO</a:t>
            </a: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879A410C-E3C9-4F0F-B1F0-554835606EEC}"/>
              </a:ext>
            </a:extLst>
          </p:cNvPr>
          <p:cNvCxnSpPr>
            <a:cxnSpLocks/>
          </p:cNvCxnSpPr>
          <p:nvPr/>
        </p:nvCxnSpPr>
        <p:spPr>
          <a:xfrm>
            <a:off x="5165323" y="5980962"/>
            <a:ext cx="551724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876ADDB4-FFFA-404B-862D-52D14E2BFC07}"/>
              </a:ext>
            </a:extLst>
          </p:cNvPr>
          <p:cNvSpPr/>
          <p:nvPr/>
        </p:nvSpPr>
        <p:spPr>
          <a:xfrm>
            <a:off x="10619911" y="5948127"/>
            <a:ext cx="129744" cy="302658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2A144D16-0D50-438F-9522-44E1AAE8A0B9}"/>
              </a:ext>
            </a:extLst>
          </p:cNvPr>
          <p:cNvSpPr txBox="1"/>
          <p:nvPr/>
        </p:nvSpPr>
        <p:spPr>
          <a:xfrm>
            <a:off x="5085171" y="5696278"/>
            <a:ext cx="12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27.getMember()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989364F1-BA6B-4537-BB20-9A73C7E4BD57}"/>
              </a:ext>
            </a:extLst>
          </p:cNvPr>
          <p:cNvSpPr txBox="1"/>
          <p:nvPr/>
        </p:nvSpPr>
        <p:spPr>
          <a:xfrm>
            <a:off x="5068465" y="6199328"/>
            <a:ext cx="122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28.MemberVO</a:t>
            </a:r>
            <a:endParaRPr lang="ko-KR" altLang="en-US" sz="135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583DD58C-15B1-431B-BFA7-7EFCA4BD829A}"/>
              </a:ext>
            </a:extLst>
          </p:cNvPr>
          <p:cNvSpPr txBox="1"/>
          <p:nvPr/>
        </p:nvSpPr>
        <p:spPr>
          <a:xfrm>
            <a:off x="2765992" y="6250270"/>
            <a:ext cx="5324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30</a:t>
            </a:r>
            <a:endParaRPr lang="ko-KR" altLang="en-US" sz="15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9DDCAE2-DF45-4C9E-B925-AF221D46881E}"/>
              </a:ext>
            </a:extLst>
          </p:cNvPr>
          <p:cNvSpPr txBox="1"/>
          <p:nvPr/>
        </p:nvSpPr>
        <p:spPr>
          <a:xfrm>
            <a:off x="1502572" y="6392004"/>
            <a:ext cx="5324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31</a:t>
            </a:r>
            <a:endParaRPr lang="ko-KR" altLang="en-US" sz="15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052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E935A263-8AA4-4ACF-9EDE-FAF123A4E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CCCD975-BDDC-4F57-B03C-D585C6E7D0E2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5564246" y="-369484"/>
            <a:chExt cx="19081873" cy="106523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5A8C862-4CEE-4162-AF91-B88EE50C5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64246" y="-369484"/>
              <a:ext cx="19081873" cy="1065235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DF11EE-28C3-437A-87BA-EF66FAFD8434}"/>
              </a:ext>
            </a:extLst>
          </p:cNvPr>
          <p:cNvSpPr txBox="1"/>
          <p:nvPr/>
        </p:nvSpPr>
        <p:spPr>
          <a:xfrm>
            <a:off x="4560720" y="2998113"/>
            <a:ext cx="30705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 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E823E3-20E5-44FB-B6CF-85CAACC14A33}"/>
              </a:ext>
            </a:extLst>
          </p:cNvPr>
          <p:cNvSpPr/>
          <p:nvPr/>
        </p:nvSpPr>
        <p:spPr>
          <a:xfrm>
            <a:off x="441767" y="286473"/>
            <a:ext cx="11308466" cy="628505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rgbClr val="FEE0D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7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CCCD975-BDDC-4F57-B03C-D585C6E7D0E2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5564246" y="-369484"/>
            <a:chExt cx="19081873" cy="106523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5A8C862-4CEE-4162-AF91-B88EE50C5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64246" y="-369484"/>
              <a:ext cx="19081873" cy="1065235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DF11EE-28C3-437A-87BA-EF66FAFD8434}"/>
              </a:ext>
            </a:extLst>
          </p:cNvPr>
          <p:cNvSpPr txBox="1"/>
          <p:nvPr/>
        </p:nvSpPr>
        <p:spPr>
          <a:xfrm>
            <a:off x="2387649" y="2358464"/>
            <a:ext cx="7416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</a:t>
            </a:r>
            <a:r>
              <a:rPr lang="en-US" altLang="ko-KR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 4. </a:t>
            </a: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홍보 게시판</a:t>
            </a:r>
            <a:r>
              <a:rPr lang="en-US" altLang="ko-KR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댓글</a:t>
            </a:r>
            <a:r>
              <a:rPr lang="en-US" altLang="ko-KR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5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좋아요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50BD-CF4B-48ED-ACD9-F75820A664F2}"/>
              </a:ext>
            </a:extLst>
          </p:cNvPr>
          <p:cNvSpPr txBox="1"/>
          <p:nvPr/>
        </p:nvSpPr>
        <p:spPr>
          <a:xfrm>
            <a:off x="4799634" y="3989680"/>
            <a:ext cx="2592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담당자</a:t>
            </a:r>
            <a:r>
              <a:rPr lang="en-US" altLang="ko-KR" sz="30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sz="3000" dirty="0">
                <a:solidFill>
                  <a:srgbClr val="6C5B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김우석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09030D-5110-4A5A-8FE7-1E7B412B3D9D}"/>
              </a:ext>
            </a:extLst>
          </p:cNvPr>
          <p:cNvSpPr/>
          <p:nvPr/>
        </p:nvSpPr>
        <p:spPr>
          <a:xfrm>
            <a:off x="441766" y="286473"/>
            <a:ext cx="11308466" cy="628505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rgbClr val="FEE0D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121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4350"/>
            <a:chOff x="133350" y="1533525"/>
            <a:chExt cx="3790950" cy="5143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804423" y="1575256"/>
              <a:ext cx="2332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홍보 게시판 글 작성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9D5E-3F52-4CE3-B060-F80BA148F8B6}"/>
              </a:ext>
            </a:extLst>
          </p:cNvPr>
          <p:cNvGrpSpPr/>
          <p:nvPr/>
        </p:nvGrpSpPr>
        <p:grpSpPr>
          <a:xfrm>
            <a:off x="8267700" y="1191675"/>
            <a:ext cx="3790950" cy="514350"/>
            <a:chOff x="8267700" y="1533525"/>
            <a:chExt cx="3790950" cy="5143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4A97A2-B1C4-49B5-914A-EF1AF5039D7F}"/>
                </a:ext>
              </a:extLst>
            </p:cNvPr>
            <p:cNvSpPr/>
            <p:nvPr/>
          </p:nvSpPr>
          <p:spPr>
            <a:xfrm>
              <a:off x="826770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F67280"/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A0300-7BA1-499B-A0D7-547A0881EAA8}"/>
                </a:ext>
              </a:extLst>
            </p:cNvPr>
            <p:cNvSpPr txBox="1"/>
            <p:nvPr/>
          </p:nvSpPr>
          <p:spPr>
            <a:xfrm>
              <a:off x="9054887" y="1575256"/>
              <a:ext cx="2332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홍보 게시판 글 삭제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514783" y="5113929"/>
            <a:ext cx="3171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본인에 한하여 글 제목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글분류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시작일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수정 가능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26101"/>
            <a:ext cx="2857882" cy="461665"/>
            <a:chOff x="253724" y="133723"/>
            <a:chExt cx="2857882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344598" y="133723"/>
              <a:ext cx="2767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홍보게시판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10051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5054590" y="1576169"/>
              <a:ext cx="23326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홍보 게시판 글 수정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147763" y="4506109"/>
            <a:ext cx="37570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글분류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시작일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첨부파일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작성한 뒤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글등록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통해 등록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EFC66E8-F6A4-4502-B7FA-5494C2D42EFF}"/>
              </a:ext>
            </a:extLst>
          </p:cNvPr>
          <p:cNvSpPr/>
          <p:nvPr/>
        </p:nvSpPr>
        <p:spPr>
          <a:xfrm>
            <a:off x="8697793" y="5302863"/>
            <a:ext cx="2930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본인에 한하여 글 삭제 가능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424EC-B8E7-4948-BB3E-B1F9F8FC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0476" y="2291265"/>
            <a:ext cx="1851047" cy="18510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C9E901-642D-46F5-AE5A-5F98CCA2B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300" y="2291265"/>
            <a:ext cx="1851048" cy="185104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CB435A-83C2-430C-B7B6-8B41F1C0D99F}"/>
              </a:ext>
            </a:extLst>
          </p:cNvPr>
          <p:cNvGrpSpPr/>
          <p:nvPr/>
        </p:nvGrpSpPr>
        <p:grpSpPr>
          <a:xfrm>
            <a:off x="9071117" y="2291270"/>
            <a:ext cx="2316460" cy="1871669"/>
            <a:chOff x="9099753" y="1816935"/>
            <a:chExt cx="2316460" cy="1871669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F43D1D6-6BA6-4B19-9390-F9307119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99753" y="1816935"/>
              <a:ext cx="1851042" cy="1851042"/>
            </a:xfrm>
            <a:prstGeom prst="rect">
              <a:avLst/>
            </a:prstGeom>
          </p:spPr>
        </p:pic>
        <p:pic>
          <p:nvPicPr>
            <p:cNvPr id="12" name="그림 11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F4678C34-1B45-4EF2-BC21-89EECD900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4107" y="2656498"/>
              <a:ext cx="1032106" cy="103210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39870CF-126D-4750-BBFE-118AE8FDF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05" y="2978868"/>
            <a:ext cx="1336037" cy="13360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F831B-5165-4FEE-81E4-964EAD3D51EB}"/>
              </a:ext>
            </a:extLst>
          </p:cNvPr>
          <p:cNvSpPr txBox="1"/>
          <p:nvPr/>
        </p:nvSpPr>
        <p:spPr>
          <a:xfrm>
            <a:off x="199161" y="5885568"/>
            <a:ext cx="354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태그를 함께 달아서 글 게시 가능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4FEF6FC-389C-4F1E-8584-2C8F193B94BF}"/>
              </a:ext>
            </a:extLst>
          </p:cNvPr>
          <p:cNvSpPr/>
          <p:nvPr/>
        </p:nvSpPr>
        <p:spPr>
          <a:xfrm rot="10800000">
            <a:off x="1963762" y="5584131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092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4350"/>
            <a:chOff x="133350" y="1533525"/>
            <a:chExt cx="3790950" cy="5143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1015029" y="1587820"/>
              <a:ext cx="19495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목록보기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431567" y="4650662"/>
            <a:ext cx="33383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조회수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마감일자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 닉네임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작성일자 순으로 표시됨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26101"/>
            <a:ext cx="2781996" cy="461665"/>
            <a:chOff x="253724" y="133723"/>
            <a:chExt cx="2781996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344598" y="133723"/>
              <a:ext cx="2691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홍보게시판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00525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5363266" y="1606034"/>
              <a:ext cx="1465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보기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265325" y="4217968"/>
            <a:ext cx="36685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전체보기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축제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스터디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종료된 행사  중 하나의 카테고리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선택 후 카드형태로 확인 가능</a:t>
            </a:r>
          </a:p>
        </p:txBody>
      </p:sp>
      <p:pic>
        <p:nvPicPr>
          <p:cNvPr id="8" name="그림 7" descr="옅은이(가) 표시된 사진&#10;&#10;자동 생성된 설명">
            <a:extLst>
              <a:ext uri="{FF2B5EF4-FFF2-40B4-BE49-F238E27FC236}">
                <a16:creationId xmlns:a16="http://schemas.microsoft.com/office/drawing/2014/main" id="{B8D0C7A1-681A-437A-A3BF-C684C87E7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55" y="2164229"/>
            <a:ext cx="1678870" cy="16788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943253-A643-4C71-BB98-D61C1161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77" y="2034445"/>
            <a:ext cx="1937245" cy="1937245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DD1C339-02DC-464C-ACEB-C6802803D2B6}"/>
              </a:ext>
            </a:extLst>
          </p:cNvPr>
          <p:cNvSpPr/>
          <p:nvPr/>
        </p:nvSpPr>
        <p:spPr>
          <a:xfrm rot="10800000">
            <a:off x="1961718" y="5370816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5427E-CA5F-408E-9F96-444879886420}"/>
              </a:ext>
            </a:extLst>
          </p:cNvPr>
          <p:cNvSpPr/>
          <p:nvPr/>
        </p:nvSpPr>
        <p:spPr>
          <a:xfrm>
            <a:off x="250038" y="5654935"/>
            <a:ext cx="3668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글제목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작성자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작성일자순으로 확인가능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71E6459-5B37-43DB-BF17-49D1E786479A}"/>
              </a:ext>
            </a:extLst>
          </p:cNvPr>
          <p:cNvGrpSpPr/>
          <p:nvPr/>
        </p:nvGrpSpPr>
        <p:grpSpPr>
          <a:xfrm>
            <a:off x="8267699" y="1222452"/>
            <a:ext cx="3790950" cy="514350"/>
            <a:chOff x="4200525" y="1533525"/>
            <a:chExt cx="3790950" cy="51435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70D598-079E-41E8-B2A7-DB3CF57018A6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4E3E88-70F7-42D5-A3E6-54111E2CF881}"/>
                </a:ext>
              </a:extLst>
            </p:cNvPr>
            <p:cNvSpPr txBox="1"/>
            <p:nvPr/>
          </p:nvSpPr>
          <p:spPr>
            <a:xfrm>
              <a:off x="5477080" y="1606034"/>
              <a:ext cx="12378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태그 검색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844300B-BEF5-4C9E-AC59-EDB832EEFA15}"/>
              </a:ext>
            </a:extLst>
          </p:cNvPr>
          <p:cNvSpPr/>
          <p:nvPr/>
        </p:nvSpPr>
        <p:spPr>
          <a:xfrm>
            <a:off x="8498743" y="4692002"/>
            <a:ext cx="33383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게시물에 단 태그는 상단 태그바에 고정되며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태그를 클릭하면 관련 게시물이 검색됨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C538C556-E8A4-402A-BF21-FD44CDFDD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77" y="2034445"/>
            <a:ext cx="2088392" cy="208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88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96C737CF-C87C-4FB6-926D-43A0A876C272}"/>
              </a:ext>
            </a:extLst>
          </p:cNvPr>
          <p:cNvSpPr/>
          <p:nvPr/>
        </p:nvSpPr>
        <p:spPr>
          <a:xfrm>
            <a:off x="4894439" y="4015521"/>
            <a:ext cx="2073658" cy="207365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D84EAD7-6625-47DD-9498-1F01964DBA7B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977655" y="2314337"/>
            <a:ext cx="2957616" cy="1412048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E97C71-8E30-48C8-A2E0-61F669C286A6}"/>
              </a:ext>
            </a:extLst>
          </p:cNvPr>
          <p:cNvSpPr txBox="1"/>
          <p:nvPr/>
        </p:nvSpPr>
        <p:spPr>
          <a:xfrm>
            <a:off x="278983" y="133434"/>
            <a:ext cx="382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태그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USE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다이어그램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89A5E-3937-4E81-BCBF-FC7DD12ED111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A2A73D-294B-4165-9D61-5445F9204AE0}"/>
              </a:ext>
            </a:extLst>
          </p:cNvPr>
          <p:cNvSpPr/>
          <p:nvPr/>
        </p:nvSpPr>
        <p:spPr>
          <a:xfrm>
            <a:off x="3452036" y="1105461"/>
            <a:ext cx="7400261" cy="5241851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56031788-D784-4638-BF86-0C2DBE37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4" y="2195445"/>
            <a:ext cx="3061882" cy="3061882"/>
          </a:xfrm>
          <a:prstGeom prst="rect">
            <a:avLst/>
          </a:prstGeom>
          <a:effectLst>
            <a:outerShdw dist="38100" dir="2700000" sx="103000" sy="103000" algn="tl" rotWithShape="0">
              <a:srgbClr val="FF9999"/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04E098-714C-4155-A05A-AEF29FE28D35}"/>
              </a:ext>
            </a:extLst>
          </p:cNvPr>
          <p:cNvSpPr txBox="1"/>
          <p:nvPr/>
        </p:nvSpPr>
        <p:spPr>
          <a:xfrm>
            <a:off x="5427902" y="4636851"/>
            <a:ext cx="100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태그</a:t>
            </a:r>
            <a:endParaRPr lang="en-US" altLang="ko-KR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7E81325-6B74-476C-9003-10AAD274D243}"/>
              </a:ext>
            </a:extLst>
          </p:cNvPr>
          <p:cNvSpPr/>
          <p:nvPr/>
        </p:nvSpPr>
        <p:spPr>
          <a:xfrm>
            <a:off x="8314461" y="2542271"/>
            <a:ext cx="2160747" cy="21607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ACC447-5F8B-49A1-8B14-2AFC6C6A9503}"/>
              </a:ext>
            </a:extLst>
          </p:cNvPr>
          <p:cNvGrpSpPr/>
          <p:nvPr/>
        </p:nvGrpSpPr>
        <p:grpSpPr>
          <a:xfrm>
            <a:off x="4935271" y="1277508"/>
            <a:ext cx="2073658" cy="2073658"/>
            <a:chOff x="4454734" y="1596449"/>
            <a:chExt cx="2073658" cy="207365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BFC605-E9B3-4377-A9E0-E1F8709D3051}"/>
                </a:ext>
              </a:extLst>
            </p:cNvPr>
            <p:cNvSpPr/>
            <p:nvPr/>
          </p:nvSpPr>
          <p:spPr>
            <a:xfrm>
              <a:off x="4454734" y="1596449"/>
              <a:ext cx="2073658" cy="20736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222F84-FFDF-4EEF-B74A-0F123DF00098}"/>
                </a:ext>
              </a:extLst>
            </p:cNvPr>
            <p:cNvSpPr txBox="1"/>
            <p:nvPr/>
          </p:nvSpPr>
          <p:spPr>
            <a:xfrm>
              <a:off x="4850771" y="2217779"/>
              <a:ext cx="12815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태그</a:t>
              </a:r>
              <a:endParaRPr lang="en-US" altLang="ko-KR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작성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CC3DE52-3129-43A3-9F6D-33D5DBF2EFBB}"/>
              </a:ext>
            </a:extLst>
          </p:cNvPr>
          <p:cNvSpPr txBox="1"/>
          <p:nvPr/>
        </p:nvSpPr>
        <p:spPr>
          <a:xfrm>
            <a:off x="8888756" y="3207145"/>
            <a:ext cx="100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태그</a:t>
            </a:r>
            <a:endParaRPr lang="en-US" altLang="ko-KR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2AC26DE-CB6B-4F88-9E63-ADF9536CF953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977655" y="3622645"/>
            <a:ext cx="6336806" cy="103740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9E2ADA-FFCB-457B-945F-A85530986FB9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2276567" y="4433892"/>
            <a:ext cx="2617872" cy="618458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69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F7166A14-BD95-415F-8BFA-9ED393EA19D1}"/>
              </a:ext>
            </a:extLst>
          </p:cNvPr>
          <p:cNvCxnSpPr>
            <a:cxnSpLocks/>
            <a:stCxn id="4" idx="3"/>
            <a:endCxn id="292" idx="1"/>
          </p:cNvCxnSpPr>
          <p:nvPr/>
        </p:nvCxnSpPr>
        <p:spPr>
          <a:xfrm flipV="1">
            <a:off x="3936955" y="1654168"/>
            <a:ext cx="384494" cy="57698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3EF99E0-FC81-495D-B280-111AE1711A10}"/>
              </a:ext>
            </a:extLst>
          </p:cNvPr>
          <p:cNvSpPr/>
          <p:nvPr/>
        </p:nvSpPr>
        <p:spPr>
          <a:xfrm>
            <a:off x="4321449" y="235703"/>
            <a:ext cx="7296340" cy="2836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8C525DAA-1EBA-4C56-B7E2-2DA1410AAD40}"/>
              </a:ext>
            </a:extLst>
          </p:cNvPr>
          <p:cNvGrpSpPr/>
          <p:nvPr/>
        </p:nvGrpSpPr>
        <p:grpSpPr>
          <a:xfrm>
            <a:off x="4436077" y="319681"/>
            <a:ext cx="2329520" cy="353943"/>
            <a:chOff x="4473358" y="661845"/>
            <a:chExt cx="2583329" cy="353943"/>
          </a:xfrm>
        </p:grpSpPr>
        <p:sp>
          <p:nvSpPr>
            <p:cNvPr id="298" name="사각형: 둥근 모서리 297">
              <a:extLst>
                <a:ext uri="{FF2B5EF4-FFF2-40B4-BE49-F238E27FC236}">
                  <a16:creationId xmlns:a16="http://schemas.microsoft.com/office/drawing/2014/main" id="{BC93BD54-DA27-47CE-BA01-ABF8975E44E8}"/>
                </a:ext>
              </a:extLst>
            </p:cNvPr>
            <p:cNvSpPr/>
            <p:nvPr/>
          </p:nvSpPr>
          <p:spPr>
            <a:xfrm>
              <a:off x="4473358" y="661845"/>
              <a:ext cx="2583329" cy="3539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7FE36D1-0CEF-4EA7-A5D2-5918AA066806}"/>
                </a:ext>
              </a:extLst>
            </p:cNvPr>
            <p:cNvSpPr txBox="1"/>
            <p:nvPr/>
          </p:nvSpPr>
          <p:spPr>
            <a:xfrm>
              <a:off x="4718828" y="661845"/>
              <a:ext cx="218428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세부 </a:t>
              </a:r>
              <a:r>
                <a:rPr lang="en-US" altLang="ko-KR" sz="1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Cotroller</a:t>
              </a:r>
              <a:r>
                <a:rPr lang="en-US" altLang="ko-KR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목록</a:t>
              </a:r>
            </a:p>
          </p:txBody>
        </p:sp>
      </p:grp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78DF95FD-E402-4EB8-820B-C27AE676723B}"/>
              </a:ext>
            </a:extLst>
          </p:cNvPr>
          <p:cNvSpPr/>
          <p:nvPr/>
        </p:nvSpPr>
        <p:spPr>
          <a:xfrm>
            <a:off x="5726184" y="3155132"/>
            <a:ext cx="6367479" cy="3593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8CD5C60-CEBA-472C-8B9C-2008A409C837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3552441" y="3119043"/>
            <a:ext cx="2173743" cy="8969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C95D09E4-22EF-4713-9791-B80B33A667B2}"/>
              </a:ext>
            </a:extLst>
          </p:cNvPr>
          <p:cNvGrpSpPr/>
          <p:nvPr/>
        </p:nvGrpSpPr>
        <p:grpSpPr>
          <a:xfrm>
            <a:off x="5839887" y="3223016"/>
            <a:ext cx="2583329" cy="367102"/>
            <a:chOff x="4031029" y="479104"/>
            <a:chExt cx="2583329" cy="367102"/>
          </a:xfrm>
        </p:grpSpPr>
        <p:sp>
          <p:nvSpPr>
            <p:cNvPr id="304" name="사각형: 둥근 모서리 303">
              <a:extLst>
                <a:ext uri="{FF2B5EF4-FFF2-40B4-BE49-F238E27FC236}">
                  <a16:creationId xmlns:a16="http://schemas.microsoft.com/office/drawing/2014/main" id="{957E1ECE-FE67-487F-929A-A6D81CB6AE8C}"/>
                </a:ext>
              </a:extLst>
            </p:cNvPr>
            <p:cNvSpPr/>
            <p:nvPr/>
          </p:nvSpPr>
          <p:spPr>
            <a:xfrm>
              <a:off x="4031029" y="479104"/>
              <a:ext cx="2583329" cy="36163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6ACE205-AA9D-4DA4-99A3-D76C78455015}"/>
                </a:ext>
              </a:extLst>
            </p:cNvPr>
            <p:cNvSpPr txBox="1"/>
            <p:nvPr/>
          </p:nvSpPr>
          <p:spPr>
            <a:xfrm>
              <a:off x="4230549" y="484569"/>
              <a:ext cx="2184288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세부 </a:t>
              </a:r>
              <a:r>
                <a:rPr lang="en-US" altLang="ko-KR" sz="1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Service </a:t>
              </a:r>
              <a:r>
                <a:rPr lang="ko-KR" altLang="en-US" sz="1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목록</a:t>
              </a:r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64027" y="146242"/>
            <a:ext cx="343870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홍보게시판</a:t>
            </a:r>
            <a:r>
              <a: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05F245-D3B4-4F7F-B418-5AD86B2ABC2F}"/>
              </a:ext>
            </a:extLst>
          </p:cNvPr>
          <p:cNvGrpSpPr/>
          <p:nvPr/>
        </p:nvGrpSpPr>
        <p:grpSpPr>
          <a:xfrm>
            <a:off x="988255" y="4015943"/>
            <a:ext cx="928835" cy="524534"/>
            <a:chOff x="4196359" y="2430883"/>
            <a:chExt cx="1249451" cy="510587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1AB9AB1-23A4-40FF-B203-8C0854B1B37C}"/>
                </a:ext>
              </a:extLst>
            </p:cNvPr>
            <p:cNvSpPr/>
            <p:nvPr/>
          </p:nvSpPr>
          <p:spPr>
            <a:xfrm>
              <a:off x="4196359" y="2430883"/>
              <a:ext cx="1249451" cy="51058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00EDBE-D33E-41F2-867F-6569DBD844FB}"/>
                </a:ext>
              </a:extLst>
            </p:cNvPr>
            <p:cNvSpPr txBox="1"/>
            <p:nvPr/>
          </p:nvSpPr>
          <p:spPr>
            <a:xfrm>
              <a:off x="4311917" y="2512535"/>
              <a:ext cx="1024900" cy="37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3A177A5-D606-4B09-844D-843EBD582258}"/>
              </a:ext>
            </a:extLst>
          </p:cNvPr>
          <p:cNvGrpSpPr/>
          <p:nvPr/>
        </p:nvGrpSpPr>
        <p:grpSpPr>
          <a:xfrm>
            <a:off x="3735349" y="4017693"/>
            <a:ext cx="991905" cy="524535"/>
            <a:chOff x="6075250" y="3562873"/>
            <a:chExt cx="991905" cy="52453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92A2CAA-2837-4854-ACE0-12462985C1C1}"/>
                </a:ext>
              </a:extLst>
            </p:cNvPr>
            <p:cNvSpPr txBox="1"/>
            <p:nvPr/>
          </p:nvSpPr>
          <p:spPr>
            <a:xfrm>
              <a:off x="6316530" y="3601724"/>
              <a:ext cx="5093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B34D9FF-6F7E-4265-A219-BBFA81F7E8DF}"/>
                </a:ext>
              </a:extLst>
            </p:cNvPr>
            <p:cNvSpPr/>
            <p:nvPr/>
          </p:nvSpPr>
          <p:spPr>
            <a:xfrm>
              <a:off x="6075250" y="3562873"/>
              <a:ext cx="991905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F697FD6-2D99-4D33-A5A9-51CFB99352EC}"/>
              </a:ext>
            </a:extLst>
          </p:cNvPr>
          <p:cNvGrpSpPr/>
          <p:nvPr/>
        </p:nvGrpSpPr>
        <p:grpSpPr>
          <a:xfrm>
            <a:off x="21463" y="4953978"/>
            <a:ext cx="823961" cy="830997"/>
            <a:chOff x="5100775" y="3298284"/>
            <a:chExt cx="823961" cy="83099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0F82BC-96F9-4CC3-A055-D85D8FE91BDA}"/>
                </a:ext>
              </a:extLst>
            </p:cNvPr>
            <p:cNvSpPr txBox="1"/>
            <p:nvPr/>
          </p:nvSpPr>
          <p:spPr>
            <a:xfrm>
              <a:off x="5100775" y="3298284"/>
              <a:ext cx="821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Type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B558EEA-BCB3-4DC9-94C4-880A22F497DA}"/>
                </a:ext>
              </a:extLst>
            </p:cNvPr>
            <p:cNvSpPr/>
            <p:nvPr/>
          </p:nvSpPr>
          <p:spPr>
            <a:xfrm>
              <a:off x="5130466" y="3314248"/>
              <a:ext cx="794270" cy="762861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8" name="순서도: 분류 107">
            <a:extLst>
              <a:ext uri="{FF2B5EF4-FFF2-40B4-BE49-F238E27FC236}">
                <a16:creationId xmlns:a16="http://schemas.microsoft.com/office/drawing/2014/main" id="{01EBF477-045C-47CB-95A9-78D2DC784E13}"/>
              </a:ext>
            </a:extLst>
          </p:cNvPr>
          <p:cNvSpPr/>
          <p:nvPr/>
        </p:nvSpPr>
        <p:spPr>
          <a:xfrm>
            <a:off x="2846294" y="1542900"/>
            <a:ext cx="180214" cy="239271"/>
          </a:xfrm>
          <a:prstGeom prst="flowChartSor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ACA0FB1E-DC61-481F-92D1-CF879FA8A05C}"/>
              </a:ext>
            </a:extLst>
          </p:cNvPr>
          <p:cNvGrpSpPr/>
          <p:nvPr/>
        </p:nvGrpSpPr>
        <p:grpSpPr>
          <a:xfrm>
            <a:off x="839481" y="4985046"/>
            <a:ext cx="1178078" cy="787350"/>
            <a:chOff x="4783537" y="3313244"/>
            <a:chExt cx="1299672" cy="854613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7290CF8-F21A-473F-91EA-E87DFFEC57E7}"/>
                </a:ext>
              </a:extLst>
            </p:cNvPr>
            <p:cNvSpPr txBox="1"/>
            <p:nvPr/>
          </p:nvSpPr>
          <p:spPr>
            <a:xfrm>
              <a:off x="4783537" y="3315979"/>
              <a:ext cx="1299672" cy="851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</a:t>
              </a:r>
            </a:p>
            <a:p>
              <a:pPr algn="ctr"/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Promotion</a:t>
              </a:r>
            </a:p>
            <a:p>
              <a:pPr algn="ctr"/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8F766C0-B366-48EF-B0A2-3181BD57B4C1}"/>
                </a:ext>
              </a:extLst>
            </p:cNvPr>
            <p:cNvSpPr/>
            <p:nvPr/>
          </p:nvSpPr>
          <p:spPr>
            <a:xfrm>
              <a:off x="4853180" y="3313244"/>
              <a:ext cx="1107095" cy="82307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7AA24701-5A14-4A9C-ABA2-67E84EACA00F}"/>
              </a:ext>
            </a:extLst>
          </p:cNvPr>
          <p:cNvCxnSpPr>
            <a:cxnSpLocks/>
            <a:stCxn id="89" idx="2"/>
            <a:endCxn id="95" idx="0"/>
          </p:cNvCxnSpPr>
          <p:nvPr/>
        </p:nvCxnSpPr>
        <p:spPr>
          <a:xfrm flipH="1">
            <a:off x="1452673" y="3377362"/>
            <a:ext cx="1481043" cy="638581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D6E4C7C0-5AA8-423D-B152-4FC7D75ED8D8}"/>
              </a:ext>
            </a:extLst>
          </p:cNvPr>
          <p:cNvCxnSpPr>
            <a:cxnSpLocks/>
            <a:stCxn id="89" idx="2"/>
            <a:endCxn id="99" idx="0"/>
          </p:cNvCxnSpPr>
          <p:nvPr/>
        </p:nvCxnSpPr>
        <p:spPr>
          <a:xfrm>
            <a:off x="2933716" y="3377362"/>
            <a:ext cx="1297586" cy="640331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63D9585C-EB90-4D30-99D2-F03BFF19D2AE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 flipH="1">
            <a:off x="448289" y="4540477"/>
            <a:ext cx="1004384" cy="429465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AEA24209-DB6C-44FB-B99E-52F4BAC47987}"/>
              </a:ext>
            </a:extLst>
          </p:cNvPr>
          <p:cNvCxnSpPr>
            <a:cxnSpLocks/>
            <a:stCxn id="95" idx="2"/>
            <a:endCxn id="263" idx="0"/>
          </p:cNvCxnSpPr>
          <p:nvPr/>
        </p:nvCxnSpPr>
        <p:spPr>
          <a:xfrm flipH="1">
            <a:off x="1404367" y="4540477"/>
            <a:ext cx="48306" cy="444569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7E57BB-72E2-46EA-B945-58406D3F1954}"/>
              </a:ext>
            </a:extLst>
          </p:cNvPr>
          <p:cNvGrpSpPr/>
          <p:nvPr/>
        </p:nvGrpSpPr>
        <p:grpSpPr>
          <a:xfrm>
            <a:off x="1872050" y="1017097"/>
            <a:ext cx="2064905" cy="2360265"/>
            <a:chOff x="1805119" y="874922"/>
            <a:chExt cx="2064905" cy="236026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1F9E46-D361-4370-9FBB-CD7E18C38AC3}"/>
                </a:ext>
              </a:extLst>
            </p:cNvPr>
            <p:cNvGrpSpPr/>
            <p:nvPr/>
          </p:nvGrpSpPr>
          <p:grpSpPr>
            <a:xfrm>
              <a:off x="1868915" y="1826707"/>
              <a:ext cx="2001109" cy="524534"/>
              <a:chOff x="335316" y="638367"/>
              <a:chExt cx="2001109" cy="52453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2C51F48-2AD9-4029-A031-36D861C1C8B9}"/>
                  </a:ext>
                </a:extLst>
              </p:cNvPr>
              <p:cNvSpPr/>
              <p:nvPr/>
            </p:nvSpPr>
            <p:spPr>
              <a:xfrm>
                <a:off x="335317" y="638367"/>
                <a:ext cx="2001108" cy="524534"/>
              </a:xfrm>
              <a:prstGeom prst="rect">
                <a:avLst/>
              </a:prstGeom>
              <a:noFill/>
              <a:ln w="317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71E7C9-B990-48D8-963A-A96D09093B05}"/>
                  </a:ext>
                </a:extLst>
              </p:cNvPr>
              <p:cNvSpPr txBox="1"/>
              <p:nvPr/>
            </p:nvSpPr>
            <p:spPr>
              <a:xfrm>
                <a:off x="335316" y="717154"/>
                <a:ext cx="200110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Back Controller</a:t>
                </a:r>
                <a:endParaRPr lang="ko-KR" altLang="en-US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FEA89ED-4D58-40B1-A0AE-F5B83102F371}"/>
                </a:ext>
              </a:extLst>
            </p:cNvPr>
            <p:cNvGrpSpPr/>
            <p:nvPr/>
          </p:nvGrpSpPr>
          <p:grpSpPr>
            <a:xfrm>
              <a:off x="1805119" y="874922"/>
              <a:ext cx="2020041" cy="535839"/>
              <a:chOff x="3928665" y="2222324"/>
              <a:chExt cx="2020041" cy="5358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14B4E91-C1E1-46D8-B742-246D22F61CEF}"/>
                  </a:ext>
                </a:extLst>
              </p:cNvPr>
              <p:cNvSpPr/>
              <p:nvPr/>
            </p:nvSpPr>
            <p:spPr>
              <a:xfrm>
                <a:off x="3928665" y="2222324"/>
                <a:ext cx="2020041" cy="535839"/>
              </a:xfrm>
              <a:prstGeom prst="rect">
                <a:avLst/>
              </a:prstGeom>
              <a:noFill/>
              <a:ln w="317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6615E1-D4F6-4777-93A7-F64A0AD454BB}"/>
                  </a:ext>
                </a:extLst>
              </p:cNvPr>
              <p:cNvSpPr txBox="1"/>
              <p:nvPr/>
            </p:nvSpPr>
            <p:spPr>
              <a:xfrm>
                <a:off x="3934413" y="2306347"/>
                <a:ext cx="19933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Front Controller</a:t>
                </a:r>
                <a:endParaRPr lang="ko-KR" altLang="en-US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10686DD-F774-4574-85B1-542E373B5049}"/>
                </a:ext>
              </a:extLst>
            </p:cNvPr>
            <p:cNvGrpSpPr/>
            <p:nvPr/>
          </p:nvGrpSpPr>
          <p:grpSpPr>
            <a:xfrm>
              <a:off x="2248060" y="2718548"/>
              <a:ext cx="1237450" cy="516639"/>
              <a:chOff x="5365235" y="3471891"/>
              <a:chExt cx="820636" cy="34424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A3C6FF6-C67F-4AFA-B536-729762492B7E}"/>
                  </a:ext>
                </a:extLst>
              </p:cNvPr>
              <p:cNvSpPr txBox="1"/>
              <p:nvPr/>
            </p:nvSpPr>
            <p:spPr>
              <a:xfrm>
                <a:off x="5427645" y="3527107"/>
                <a:ext cx="717831" cy="256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service</a:t>
                </a:r>
                <a:endParaRPr lang="ko-KR" altLang="en-US" sz="1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6604BED-1580-4818-8A82-4689B4A3C5E9}"/>
                  </a:ext>
                </a:extLst>
              </p:cNvPr>
              <p:cNvSpPr/>
              <p:nvPr/>
            </p:nvSpPr>
            <p:spPr>
              <a:xfrm>
                <a:off x="5365235" y="3471891"/>
                <a:ext cx="820636" cy="344244"/>
              </a:xfrm>
              <a:prstGeom prst="rect">
                <a:avLst/>
              </a:prstGeom>
              <a:noFill/>
              <a:ln w="317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14A136B-508B-4062-93C9-89D0CBF8D582}"/>
                </a:ext>
              </a:extLst>
            </p:cNvPr>
            <p:cNvGrpSpPr/>
            <p:nvPr/>
          </p:nvGrpSpPr>
          <p:grpSpPr>
            <a:xfrm>
              <a:off x="2776676" y="2351241"/>
              <a:ext cx="176679" cy="367308"/>
              <a:chOff x="2586934" y="1223223"/>
              <a:chExt cx="180214" cy="33868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7C99E2B-8C38-4D4D-83EC-4B96603A0065}"/>
                  </a:ext>
                </a:extLst>
              </p:cNvPr>
              <p:cNvCxnSpPr>
                <a:cxnSpLocks/>
                <a:stCxn id="89" idx="0"/>
                <a:endCxn id="4" idx="2"/>
              </p:cNvCxnSpPr>
              <p:nvPr/>
            </p:nvCxnSpPr>
            <p:spPr>
              <a:xfrm flipV="1">
                <a:off x="2678842" y="1223224"/>
                <a:ext cx="2739" cy="338681"/>
              </a:xfrm>
              <a:prstGeom prst="line">
                <a:avLst/>
              </a:prstGeom>
              <a:ln w="50800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순서도: 분류 57">
                <a:extLst>
                  <a:ext uri="{FF2B5EF4-FFF2-40B4-BE49-F238E27FC236}">
                    <a16:creationId xmlns:a16="http://schemas.microsoft.com/office/drawing/2014/main" id="{B2E56AF0-A429-4F24-83F5-9283B34C45E6}"/>
                  </a:ext>
                </a:extLst>
              </p:cNvPr>
              <p:cNvSpPr/>
              <p:nvPr/>
            </p:nvSpPr>
            <p:spPr>
              <a:xfrm>
                <a:off x="2586934" y="1223223"/>
                <a:ext cx="180214" cy="239271"/>
              </a:xfrm>
              <a:prstGeom prst="flowChartSor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1DAD014-AF68-4E8E-9D41-7B31AB8EC078}"/>
              </a:ext>
            </a:extLst>
          </p:cNvPr>
          <p:cNvGrpSpPr/>
          <p:nvPr/>
        </p:nvGrpSpPr>
        <p:grpSpPr>
          <a:xfrm>
            <a:off x="51155" y="5825624"/>
            <a:ext cx="603093" cy="883146"/>
            <a:chOff x="5130467" y="3480526"/>
            <a:chExt cx="603093" cy="88314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D07926-2690-4CB3-80C4-F20E6F127BDB}"/>
                </a:ext>
              </a:extLst>
            </p:cNvPr>
            <p:cNvSpPr txBox="1"/>
            <p:nvPr/>
          </p:nvSpPr>
          <p:spPr>
            <a:xfrm>
              <a:off x="5136993" y="3532675"/>
              <a:ext cx="596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Tag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F083AE3-890C-4218-B034-70908204CE7B}"/>
                </a:ext>
              </a:extLst>
            </p:cNvPr>
            <p:cNvSpPr/>
            <p:nvPr/>
          </p:nvSpPr>
          <p:spPr>
            <a:xfrm>
              <a:off x="5130467" y="3480526"/>
              <a:ext cx="596568" cy="883146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C438CA7-E4AA-4475-A186-ED9748E54E4C}"/>
              </a:ext>
            </a:extLst>
          </p:cNvPr>
          <p:cNvGrpSpPr/>
          <p:nvPr/>
        </p:nvGrpSpPr>
        <p:grpSpPr>
          <a:xfrm>
            <a:off x="731744" y="5825365"/>
            <a:ext cx="720930" cy="871834"/>
            <a:chOff x="5130467" y="3480526"/>
            <a:chExt cx="720930" cy="87183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63A626-688F-452A-BABD-0B6B54B11EA2}"/>
                </a:ext>
              </a:extLst>
            </p:cNvPr>
            <p:cNvSpPr txBox="1"/>
            <p:nvPr/>
          </p:nvSpPr>
          <p:spPr>
            <a:xfrm>
              <a:off x="5135915" y="3509582"/>
              <a:ext cx="667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Tag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Pivot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58FB4CE-9D59-445A-A22E-F2A07F5DDAD9}"/>
                </a:ext>
              </a:extLst>
            </p:cNvPr>
            <p:cNvSpPr/>
            <p:nvPr/>
          </p:nvSpPr>
          <p:spPr>
            <a:xfrm>
              <a:off x="5130467" y="3480526"/>
              <a:ext cx="720930" cy="87183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5B10BCA-7874-48C7-8845-7374D04F1572}"/>
              </a:ext>
            </a:extLst>
          </p:cNvPr>
          <p:cNvGrpSpPr/>
          <p:nvPr/>
        </p:nvGrpSpPr>
        <p:grpSpPr>
          <a:xfrm>
            <a:off x="1494766" y="5814052"/>
            <a:ext cx="1165014" cy="883147"/>
            <a:chOff x="4585380" y="3468953"/>
            <a:chExt cx="1272686" cy="88314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4B9E8DE-3A97-44C1-866F-4469770296EF}"/>
                </a:ext>
              </a:extLst>
            </p:cNvPr>
            <p:cNvSpPr txBox="1"/>
            <p:nvPr/>
          </p:nvSpPr>
          <p:spPr>
            <a:xfrm>
              <a:off x="4585380" y="3633527"/>
              <a:ext cx="12726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Promotion Type</a:t>
              </a:r>
              <a:endPara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15BF6D9-D9D2-4F50-B75B-F9E6D676B0FD}"/>
                </a:ext>
              </a:extLst>
            </p:cNvPr>
            <p:cNvSpPr/>
            <p:nvPr/>
          </p:nvSpPr>
          <p:spPr>
            <a:xfrm>
              <a:off x="4631183" y="3468953"/>
              <a:ext cx="1134563" cy="88314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7B72C38-24AC-4EAF-AFA3-679E1BF0052A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3312084" y="4542228"/>
            <a:ext cx="919218" cy="427714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E76D14-A569-49A3-9442-26B5775342D3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4241055" y="4534398"/>
            <a:ext cx="940567" cy="435544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A024F6C-12A3-46B3-B802-59D4149BC1B1}"/>
              </a:ext>
            </a:extLst>
          </p:cNvPr>
          <p:cNvSpPr txBox="1"/>
          <p:nvPr/>
        </p:nvSpPr>
        <p:spPr>
          <a:xfrm>
            <a:off x="4399196" y="661228"/>
            <a:ext cx="3522574" cy="2379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BoardPromotionInsertController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BoardPromotionDeleteController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BoardPromotionUpdateController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BoardPromotionListController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BoardTypeInsertController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BoardTypeDeleteController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BoardTypeListController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CA0F824-70D3-4338-9B1E-8B1BBCF89BE5}"/>
              </a:ext>
            </a:extLst>
          </p:cNvPr>
          <p:cNvSpPr/>
          <p:nvPr/>
        </p:nvSpPr>
        <p:spPr>
          <a:xfrm>
            <a:off x="1962581" y="4969942"/>
            <a:ext cx="852557" cy="762861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D90A-4C8A-4E16-AA40-161B70E8F4B6}"/>
              </a:ext>
            </a:extLst>
          </p:cNvPr>
          <p:cNvSpPr txBox="1"/>
          <p:nvPr/>
        </p:nvSpPr>
        <p:spPr>
          <a:xfrm>
            <a:off x="1906127" y="5130123"/>
            <a:ext cx="1001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Attached</a:t>
            </a:r>
          </a:p>
          <a:p>
            <a:pPr algn="ctr"/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DAO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E64CDE9-691E-4621-8B6E-9BC9475DB52E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1452673" y="4540477"/>
            <a:ext cx="936187" cy="429465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FCE9063-46F4-4A7D-8EE6-7FCE01C427AB}"/>
              </a:ext>
            </a:extLst>
          </p:cNvPr>
          <p:cNvSpPr/>
          <p:nvPr/>
        </p:nvSpPr>
        <p:spPr>
          <a:xfrm>
            <a:off x="4755343" y="4969942"/>
            <a:ext cx="852557" cy="762861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C9445D-0438-497E-BF29-F3633654D90B}"/>
              </a:ext>
            </a:extLst>
          </p:cNvPr>
          <p:cNvSpPr txBox="1"/>
          <p:nvPr/>
        </p:nvSpPr>
        <p:spPr>
          <a:xfrm>
            <a:off x="4686609" y="5107150"/>
            <a:ext cx="1001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Attached</a:t>
            </a:r>
          </a:p>
          <a:p>
            <a:pPr algn="ctr"/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DAO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90F7A40-F2F9-4541-B2A9-303BE1168D43}"/>
              </a:ext>
            </a:extLst>
          </p:cNvPr>
          <p:cNvCxnSpPr>
            <a:cxnSpLocks/>
          </p:cNvCxnSpPr>
          <p:nvPr/>
        </p:nvCxnSpPr>
        <p:spPr>
          <a:xfrm flipH="1">
            <a:off x="4246776" y="4575102"/>
            <a:ext cx="7484" cy="434033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D3D576E-5D02-4F55-A9A7-2FFAFC101464}"/>
              </a:ext>
            </a:extLst>
          </p:cNvPr>
          <p:cNvGrpSpPr/>
          <p:nvPr/>
        </p:nvGrpSpPr>
        <p:grpSpPr>
          <a:xfrm>
            <a:off x="143423" y="1006019"/>
            <a:ext cx="1598900" cy="698693"/>
            <a:chOff x="3088736" y="1067029"/>
            <a:chExt cx="1598900" cy="69869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F72FEF8-84AB-4C29-9C39-F37C41B830C0}"/>
                </a:ext>
              </a:extLst>
            </p:cNvPr>
            <p:cNvSpPr/>
            <p:nvPr/>
          </p:nvSpPr>
          <p:spPr>
            <a:xfrm>
              <a:off x="3088736" y="1067029"/>
              <a:ext cx="1576653" cy="698693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716844A-12B3-42F6-A37B-2DF927C83E84}"/>
                </a:ext>
              </a:extLst>
            </p:cNvPr>
            <p:cNvSpPr txBox="1"/>
            <p:nvPr/>
          </p:nvSpPr>
          <p:spPr>
            <a:xfrm>
              <a:off x="3095740" y="1119391"/>
              <a:ext cx="15918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File Uploader</a:t>
              </a:r>
            </a:p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Controller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13DA1096-79C3-41F0-A57E-2DE80D0695FD}"/>
              </a:ext>
            </a:extLst>
          </p:cNvPr>
          <p:cNvSpPr txBox="1"/>
          <p:nvPr/>
        </p:nvSpPr>
        <p:spPr>
          <a:xfrm>
            <a:off x="8059738" y="392130"/>
            <a:ext cx="3420082" cy="2970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PromotionTypeInsertController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PromotionTypeDeleteController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PromotionTypeListController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TagInsertController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TagDeleteController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TagListController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TagViewController</a:t>
            </a: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FileUploadable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endParaRPr lang="en-US" altLang="ko-KR" sz="16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C9FD5DF-4263-4EF5-B475-EE0EF06DDEF8}"/>
              </a:ext>
            </a:extLst>
          </p:cNvPr>
          <p:cNvCxnSpPr>
            <a:cxnSpLocks/>
            <a:stCxn id="108" idx="0"/>
            <a:endCxn id="4" idx="0"/>
          </p:cNvCxnSpPr>
          <p:nvPr/>
        </p:nvCxnSpPr>
        <p:spPr>
          <a:xfrm>
            <a:off x="2936401" y="1542900"/>
            <a:ext cx="0" cy="425982"/>
          </a:xfrm>
          <a:prstGeom prst="line">
            <a:avLst/>
          </a:prstGeom>
          <a:ln w="508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D576836-85AE-48A8-B053-E89125609C93}"/>
              </a:ext>
            </a:extLst>
          </p:cNvPr>
          <p:cNvGrpSpPr/>
          <p:nvPr/>
        </p:nvGrpSpPr>
        <p:grpSpPr>
          <a:xfrm>
            <a:off x="3620758" y="4985046"/>
            <a:ext cx="1178078" cy="787350"/>
            <a:chOff x="4783537" y="3313244"/>
            <a:chExt cx="1299672" cy="85461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F00F74C-0D8B-481B-9F76-4694C23E44DE}"/>
                </a:ext>
              </a:extLst>
            </p:cNvPr>
            <p:cNvSpPr txBox="1"/>
            <p:nvPr/>
          </p:nvSpPr>
          <p:spPr>
            <a:xfrm>
              <a:off x="4783537" y="3315979"/>
              <a:ext cx="1299672" cy="851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</a:t>
              </a:r>
            </a:p>
            <a:p>
              <a:pPr algn="ctr"/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Promotion</a:t>
              </a:r>
            </a:p>
            <a:p>
              <a:pPr algn="ctr"/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A1732D1-8E77-4F15-B918-A71145162C6B}"/>
                </a:ext>
              </a:extLst>
            </p:cNvPr>
            <p:cNvSpPr/>
            <p:nvPr/>
          </p:nvSpPr>
          <p:spPr>
            <a:xfrm>
              <a:off x="4853180" y="3313244"/>
              <a:ext cx="1107095" cy="82307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A1BB37D-4507-4FEE-87B0-04AA8942A3D8}"/>
              </a:ext>
            </a:extLst>
          </p:cNvPr>
          <p:cNvGrpSpPr/>
          <p:nvPr/>
        </p:nvGrpSpPr>
        <p:grpSpPr>
          <a:xfrm>
            <a:off x="2837393" y="4957084"/>
            <a:ext cx="783364" cy="830997"/>
            <a:chOff x="5141372" y="3289154"/>
            <a:chExt cx="783364" cy="830997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4AB8548-FD48-422E-8F73-AFC8C9465C1B}"/>
                </a:ext>
              </a:extLst>
            </p:cNvPr>
            <p:cNvSpPr txBox="1"/>
            <p:nvPr/>
          </p:nvSpPr>
          <p:spPr>
            <a:xfrm>
              <a:off x="5141372" y="3289154"/>
              <a:ext cx="7583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Board</a:t>
              </a:r>
            </a:p>
            <a:p>
              <a:pPr algn="ctr"/>
              <a:r>
                <a:rPr lang="en-US" altLang="ko-KR" sz="15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Type</a:t>
              </a:r>
            </a:p>
            <a:p>
              <a:pPr algn="ctr"/>
              <a:r>
                <a:rPr lang="en-US" altLang="ko-KR" sz="15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5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0CE3DDE-FF9C-4C54-AB62-0D45D3C73AFB}"/>
                </a:ext>
              </a:extLst>
            </p:cNvPr>
            <p:cNvSpPr/>
            <p:nvPr/>
          </p:nvSpPr>
          <p:spPr>
            <a:xfrm>
              <a:off x="5172894" y="3314248"/>
              <a:ext cx="751842" cy="762861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F90E37E-8908-407F-BA36-B882FF45B783}"/>
              </a:ext>
            </a:extLst>
          </p:cNvPr>
          <p:cNvGrpSpPr/>
          <p:nvPr/>
        </p:nvGrpSpPr>
        <p:grpSpPr>
          <a:xfrm>
            <a:off x="2984594" y="5825365"/>
            <a:ext cx="603093" cy="883146"/>
            <a:chOff x="5130467" y="3480526"/>
            <a:chExt cx="603093" cy="88314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0EC6F13-E938-4D99-8292-C9468236494C}"/>
                </a:ext>
              </a:extLst>
            </p:cNvPr>
            <p:cNvSpPr txBox="1"/>
            <p:nvPr/>
          </p:nvSpPr>
          <p:spPr>
            <a:xfrm>
              <a:off x="5136993" y="3532675"/>
              <a:ext cx="596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Tag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148D741-489B-45F8-A379-2D128283697F}"/>
                </a:ext>
              </a:extLst>
            </p:cNvPr>
            <p:cNvSpPr/>
            <p:nvPr/>
          </p:nvSpPr>
          <p:spPr>
            <a:xfrm>
              <a:off x="5130467" y="3480526"/>
              <a:ext cx="596568" cy="883146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40F6B61-04D3-45C7-BFBF-D62E9F5F7DD5}"/>
              </a:ext>
            </a:extLst>
          </p:cNvPr>
          <p:cNvGrpSpPr/>
          <p:nvPr/>
        </p:nvGrpSpPr>
        <p:grpSpPr>
          <a:xfrm>
            <a:off x="3672381" y="5825365"/>
            <a:ext cx="720930" cy="871834"/>
            <a:chOff x="5130467" y="3480526"/>
            <a:chExt cx="720930" cy="87183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F72C6A1-B69B-4338-8427-199B6A032C6E}"/>
                </a:ext>
              </a:extLst>
            </p:cNvPr>
            <p:cNvSpPr txBox="1"/>
            <p:nvPr/>
          </p:nvSpPr>
          <p:spPr>
            <a:xfrm>
              <a:off x="5135915" y="3509582"/>
              <a:ext cx="667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Tag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Pivot</a:t>
              </a:r>
            </a:p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7BA21CE-0CE2-40AE-A9AA-FC10BC5731D5}"/>
                </a:ext>
              </a:extLst>
            </p:cNvPr>
            <p:cNvSpPr/>
            <p:nvPr/>
          </p:nvSpPr>
          <p:spPr>
            <a:xfrm>
              <a:off x="5130467" y="3480526"/>
              <a:ext cx="720930" cy="87183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5C7E7F0-4C2D-4A95-B7AE-CDC982EE91FB}"/>
              </a:ext>
            </a:extLst>
          </p:cNvPr>
          <p:cNvGrpSpPr/>
          <p:nvPr/>
        </p:nvGrpSpPr>
        <p:grpSpPr>
          <a:xfrm>
            <a:off x="4436077" y="5825623"/>
            <a:ext cx="1165014" cy="883147"/>
            <a:chOff x="4585380" y="3468953"/>
            <a:chExt cx="1272686" cy="88314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8780C1B-7FF2-4ECF-9D7B-62A42DFCAA00}"/>
                </a:ext>
              </a:extLst>
            </p:cNvPr>
            <p:cNvSpPr txBox="1"/>
            <p:nvPr/>
          </p:nvSpPr>
          <p:spPr>
            <a:xfrm>
              <a:off x="4585380" y="3633527"/>
              <a:ext cx="12726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Promotion Type</a:t>
              </a:r>
              <a:endPara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70A851F-4184-4A10-A38F-5C071D752ECB}"/>
                </a:ext>
              </a:extLst>
            </p:cNvPr>
            <p:cNvSpPr/>
            <p:nvPr/>
          </p:nvSpPr>
          <p:spPr>
            <a:xfrm>
              <a:off x="4631183" y="3468953"/>
              <a:ext cx="1134563" cy="88314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2C935ACB-F275-4D8F-9AEC-DE4D5438E8D7}"/>
              </a:ext>
            </a:extLst>
          </p:cNvPr>
          <p:cNvSpPr txBox="1"/>
          <p:nvPr/>
        </p:nvSpPr>
        <p:spPr>
          <a:xfrm>
            <a:off x="9332721" y="3514344"/>
            <a:ext cx="2184288" cy="194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TagInsertService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TagDeleteService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TagListService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TagViewService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FileUploader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750C40E-4C60-4F16-A15C-AAF060618AE3}"/>
              </a:ext>
            </a:extLst>
          </p:cNvPr>
          <p:cNvSpPr txBox="1"/>
          <p:nvPr/>
        </p:nvSpPr>
        <p:spPr>
          <a:xfrm>
            <a:off x="5817403" y="3512052"/>
            <a:ext cx="3774697" cy="323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BoardPromotionInsertService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BoardPromotionDeleteService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BoardPromotionUpdateService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BoardPromotionListService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BoardTypeInsertService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BoardTypeDeleteService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BoardTypeListService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PromotionTypeInsertService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PromotionTypeDeleteService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PromotionTypeListService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68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AA6F247-FD89-4E9E-BDB3-8EFB80FF43EC}"/>
              </a:ext>
            </a:extLst>
          </p:cNvPr>
          <p:cNvGrpSpPr/>
          <p:nvPr/>
        </p:nvGrpSpPr>
        <p:grpSpPr>
          <a:xfrm>
            <a:off x="4585038" y="857423"/>
            <a:ext cx="1710204" cy="5964317"/>
            <a:chOff x="3452521" y="1184128"/>
            <a:chExt cx="1710204" cy="5770632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52F32EA-A9E3-44DE-BA31-9C1BAE414515}"/>
                </a:ext>
              </a:extLst>
            </p:cNvPr>
            <p:cNvGrpSpPr/>
            <p:nvPr/>
          </p:nvGrpSpPr>
          <p:grpSpPr>
            <a:xfrm>
              <a:off x="3452521" y="1184128"/>
              <a:ext cx="1710204" cy="494367"/>
              <a:chOff x="585164" y="1132148"/>
              <a:chExt cx="1828478" cy="494367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ED799088-9129-451B-98D5-9ABE4CAD4474}"/>
                  </a:ext>
                </a:extLst>
              </p:cNvPr>
              <p:cNvSpPr/>
              <p:nvPr/>
            </p:nvSpPr>
            <p:spPr>
              <a:xfrm>
                <a:off x="629177" y="1132148"/>
                <a:ext cx="1784465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C9945F-DE98-435E-B8BC-60FDE0596A86}"/>
                  </a:ext>
                </a:extLst>
              </p:cNvPr>
              <p:cNvSpPr txBox="1"/>
              <p:nvPr/>
            </p:nvSpPr>
            <p:spPr>
              <a:xfrm>
                <a:off x="585164" y="1163888"/>
                <a:ext cx="1818822" cy="46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BoardPromotion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</p:txBody>
          </p:sp>
        </p:grp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81E6BD1-4F2A-4F5D-A762-869C5CA09C24}"/>
                </a:ext>
              </a:extLst>
            </p:cNvPr>
            <p:cNvCxnSpPr>
              <a:cxnSpLocks/>
            </p:cNvCxnSpPr>
            <p:nvPr/>
          </p:nvCxnSpPr>
          <p:spPr>
            <a:xfrm>
              <a:off x="4249283" y="1624737"/>
              <a:ext cx="8133" cy="533002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160071" y="175816"/>
            <a:ext cx="755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홍보게시판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목록보기 시퀀스 다이어그램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검색조건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1DB503B-19EC-4327-8EFE-16D7F9D20055}"/>
              </a:ext>
            </a:extLst>
          </p:cNvPr>
          <p:cNvGrpSpPr/>
          <p:nvPr/>
        </p:nvGrpSpPr>
        <p:grpSpPr>
          <a:xfrm>
            <a:off x="51609" y="857424"/>
            <a:ext cx="817123" cy="5862027"/>
            <a:chOff x="69006" y="1159987"/>
            <a:chExt cx="817123" cy="586202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F915F6-A7AB-48C5-8520-EC146BDA268E}"/>
                </a:ext>
              </a:extLst>
            </p:cNvPr>
            <p:cNvGrpSpPr/>
            <p:nvPr/>
          </p:nvGrpSpPr>
          <p:grpSpPr>
            <a:xfrm>
              <a:off x="69006" y="1159987"/>
              <a:ext cx="817123" cy="446296"/>
              <a:chOff x="572071" y="1092296"/>
              <a:chExt cx="928030" cy="44629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C191154-2B52-48B9-AA87-24E57A50CC7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813821" cy="446296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0886F-FB3D-4E82-B048-C30E8AE92106}"/>
                  </a:ext>
                </a:extLst>
              </p:cNvPr>
              <p:cNvSpPr txBox="1"/>
              <p:nvPr/>
            </p:nvSpPr>
            <p:spPr>
              <a:xfrm>
                <a:off x="572071" y="1146155"/>
                <a:ext cx="92803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Actor</a:t>
                </a:r>
                <a:endPara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3D9F91A-5CEC-4660-9322-41C7721B0B76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flipH="1">
              <a:off x="474423" y="1606283"/>
              <a:ext cx="3146" cy="5415731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3B18D02-FD43-45B5-8534-F175E3767A1A}"/>
              </a:ext>
            </a:extLst>
          </p:cNvPr>
          <p:cNvGrpSpPr/>
          <p:nvPr/>
        </p:nvGrpSpPr>
        <p:grpSpPr>
          <a:xfrm>
            <a:off x="836212" y="857424"/>
            <a:ext cx="1125557" cy="5817339"/>
            <a:chOff x="893698" y="1157972"/>
            <a:chExt cx="1125557" cy="558823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B2348D6-023F-468D-B0ED-18C9020578E1}"/>
                </a:ext>
              </a:extLst>
            </p:cNvPr>
            <p:cNvGrpSpPr/>
            <p:nvPr/>
          </p:nvGrpSpPr>
          <p:grpSpPr>
            <a:xfrm>
              <a:off x="893698" y="1157972"/>
              <a:ext cx="1125557" cy="481376"/>
              <a:chOff x="572212" y="1092296"/>
              <a:chExt cx="1278329" cy="48137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40366F-C416-4731-B43D-A8802B0762B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1161763" cy="42153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621A56-49BC-4AC4-B1FD-8729351C21FA}"/>
                  </a:ext>
                </a:extLst>
              </p:cNvPr>
              <p:cNvSpPr txBox="1"/>
              <p:nvPr/>
            </p:nvSpPr>
            <p:spPr>
              <a:xfrm>
                <a:off x="572212" y="1135424"/>
                <a:ext cx="1278329" cy="438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Front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0B4C55F-4641-4E6B-A0C4-40B58526A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454" y="1626094"/>
              <a:ext cx="17906" cy="5120111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2E40C61-6295-494B-A0F5-6521319F70B1}"/>
              </a:ext>
            </a:extLst>
          </p:cNvPr>
          <p:cNvGrpSpPr/>
          <p:nvPr/>
        </p:nvGrpSpPr>
        <p:grpSpPr>
          <a:xfrm>
            <a:off x="1780960" y="863490"/>
            <a:ext cx="1698708" cy="5886131"/>
            <a:chOff x="1930037" y="1129361"/>
            <a:chExt cx="1698708" cy="588613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511A5F5-7E0A-464A-80A6-F886257DF929}"/>
                </a:ext>
              </a:extLst>
            </p:cNvPr>
            <p:cNvGrpSpPr/>
            <p:nvPr/>
          </p:nvGrpSpPr>
          <p:grpSpPr>
            <a:xfrm>
              <a:off x="1930037" y="1129361"/>
              <a:ext cx="1698708" cy="651842"/>
              <a:chOff x="440298" y="1075671"/>
              <a:chExt cx="1816188" cy="65184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8805023-1BA5-434E-8BD6-0093136FEB57}"/>
                  </a:ext>
                </a:extLst>
              </p:cNvPr>
              <p:cNvSpPr/>
              <p:nvPr/>
            </p:nvSpPr>
            <p:spPr>
              <a:xfrm>
                <a:off x="638594" y="1075671"/>
                <a:ext cx="1417270" cy="585196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9E9B4-CDE5-444F-9F1E-34924D9AA2B4}"/>
                  </a:ext>
                </a:extLst>
              </p:cNvPr>
              <p:cNvSpPr txBox="1"/>
              <p:nvPr/>
            </p:nvSpPr>
            <p:spPr>
              <a:xfrm>
                <a:off x="440298" y="1111511"/>
                <a:ext cx="1816188" cy="616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Promotion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List Controller</a:t>
                </a:r>
              </a:p>
            </p:txBody>
          </p:sp>
        </p:grp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13E9670-D496-4912-9FAC-0301B1A4F415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2751145" y="1781203"/>
              <a:ext cx="28246" cy="5234289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5D7A34E-7D3B-4496-9799-3046803BCE7E}"/>
              </a:ext>
            </a:extLst>
          </p:cNvPr>
          <p:cNvGrpSpPr/>
          <p:nvPr/>
        </p:nvGrpSpPr>
        <p:grpSpPr>
          <a:xfrm>
            <a:off x="3318490" y="863490"/>
            <a:ext cx="1276495" cy="5958251"/>
            <a:chOff x="3460325" y="1184127"/>
            <a:chExt cx="1276495" cy="595825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019899-99B2-4E9E-A124-F37777DA63A4}"/>
                </a:ext>
              </a:extLst>
            </p:cNvPr>
            <p:cNvGrpSpPr/>
            <p:nvPr/>
          </p:nvGrpSpPr>
          <p:grpSpPr>
            <a:xfrm>
              <a:off x="3460325" y="1184127"/>
              <a:ext cx="1276495" cy="671488"/>
              <a:chOff x="593508" y="1132147"/>
              <a:chExt cx="1364775" cy="671488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0A76727-CA3D-4185-B4B0-B2223FE82694}"/>
                  </a:ext>
                </a:extLst>
              </p:cNvPr>
              <p:cNvSpPr/>
              <p:nvPr/>
            </p:nvSpPr>
            <p:spPr>
              <a:xfrm>
                <a:off x="629177" y="1132147"/>
                <a:ext cx="1293438" cy="60812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0CFAA5-FDA9-4487-933A-CB058E7677A1}"/>
                  </a:ext>
                </a:extLst>
              </p:cNvPr>
              <p:cNvSpPr txBox="1"/>
              <p:nvPr/>
            </p:nvSpPr>
            <p:spPr>
              <a:xfrm>
                <a:off x="593508" y="1162497"/>
                <a:ext cx="1364775" cy="641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Promotion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List Service</a:t>
                </a: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20B18C6-2F1F-417A-B2DA-435880BCF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8793" y="1788923"/>
              <a:ext cx="19855" cy="535345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10B8D77-53B4-4DDA-B5C9-F92FA83CEDE0}"/>
              </a:ext>
            </a:extLst>
          </p:cNvPr>
          <p:cNvGrpSpPr/>
          <p:nvPr/>
        </p:nvGrpSpPr>
        <p:grpSpPr>
          <a:xfrm>
            <a:off x="6202630" y="857424"/>
            <a:ext cx="1355307" cy="5794064"/>
            <a:chOff x="4739321" y="1131238"/>
            <a:chExt cx="1355307" cy="579406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E04B88-3A19-43A6-9E50-0C4EDFE3C0CC}"/>
                </a:ext>
              </a:extLst>
            </p:cNvPr>
            <p:cNvGrpSpPr/>
            <p:nvPr/>
          </p:nvGrpSpPr>
          <p:grpSpPr>
            <a:xfrm>
              <a:off x="4739321" y="1131238"/>
              <a:ext cx="1355307" cy="492862"/>
              <a:chOff x="448208" y="1092296"/>
              <a:chExt cx="1539262" cy="49286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DBEBD0F-B58C-48C6-95E5-1A97C84694AB}"/>
                  </a:ext>
                </a:extLst>
              </p:cNvPr>
              <p:cNvSpPr/>
              <p:nvPr/>
            </p:nvSpPr>
            <p:spPr>
              <a:xfrm>
                <a:off x="629177" y="1092296"/>
                <a:ext cx="1266261" cy="43716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FF200A-87B7-42E2-930D-B6C3710511EB}"/>
                  </a:ext>
                </a:extLst>
              </p:cNvPr>
              <p:cNvSpPr txBox="1"/>
              <p:nvPr/>
            </p:nvSpPr>
            <p:spPr>
              <a:xfrm>
                <a:off x="448208" y="1116375"/>
                <a:ext cx="1539262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BoardType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C354D25-57EE-48E4-8EDC-01CCC5C64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3657" y="1619636"/>
              <a:ext cx="2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92EE87D-44E7-450D-BC00-FFF6009145DB}"/>
              </a:ext>
            </a:extLst>
          </p:cNvPr>
          <p:cNvGrpSpPr/>
          <p:nvPr/>
        </p:nvGrpSpPr>
        <p:grpSpPr>
          <a:xfrm>
            <a:off x="7409081" y="857424"/>
            <a:ext cx="1692056" cy="5792618"/>
            <a:chOff x="5913837" y="1112047"/>
            <a:chExt cx="1692056" cy="579261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2E992FC-2E06-442E-9703-7BB60FB3E647}"/>
                </a:ext>
              </a:extLst>
            </p:cNvPr>
            <p:cNvGrpSpPr/>
            <p:nvPr/>
          </p:nvGrpSpPr>
          <p:grpSpPr>
            <a:xfrm>
              <a:off x="5913837" y="1112047"/>
              <a:ext cx="1692056" cy="493226"/>
              <a:chOff x="497963" y="1080704"/>
              <a:chExt cx="1921718" cy="49322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602FAEE-C8CB-4534-A3EC-51A67B4096A1}"/>
                  </a:ext>
                </a:extLst>
              </p:cNvPr>
              <p:cNvSpPr/>
              <p:nvPr/>
            </p:nvSpPr>
            <p:spPr>
              <a:xfrm>
                <a:off x="629177" y="1080704"/>
                <a:ext cx="1698834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64F3F6-25BA-42CA-93E6-DF937F638083}"/>
                  </a:ext>
                </a:extLst>
              </p:cNvPr>
              <p:cNvSpPr txBox="1"/>
              <p:nvPr/>
            </p:nvSpPr>
            <p:spPr>
              <a:xfrm>
                <a:off x="497963" y="1117715"/>
                <a:ext cx="1921718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PromotionType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94ADDDA-6CCD-428C-9693-03DAF17BFCB3}"/>
                </a:ext>
              </a:extLst>
            </p:cNvPr>
            <p:cNvCxnSpPr>
              <a:cxnSpLocks/>
            </p:cNvCxnSpPr>
            <p:nvPr/>
          </p:nvCxnSpPr>
          <p:spPr>
            <a:xfrm>
              <a:off x="6610732" y="1598999"/>
              <a:ext cx="43346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D05D229-C5FB-44E5-921D-54A73403E88C}"/>
              </a:ext>
            </a:extLst>
          </p:cNvPr>
          <p:cNvCxnSpPr/>
          <p:nvPr/>
        </p:nvCxnSpPr>
        <p:spPr>
          <a:xfrm>
            <a:off x="420126" y="1634321"/>
            <a:ext cx="977748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37B1D1B-DF28-47D5-9C6A-757CB404752A}"/>
              </a:ext>
            </a:extLst>
          </p:cNvPr>
          <p:cNvCxnSpPr>
            <a:cxnSpLocks/>
          </p:cNvCxnSpPr>
          <p:nvPr/>
        </p:nvCxnSpPr>
        <p:spPr>
          <a:xfrm>
            <a:off x="1414886" y="1770254"/>
            <a:ext cx="1214340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511CDB6-40D4-4C0E-A44C-EE1E37FEDC51}"/>
              </a:ext>
            </a:extLst>
          </p:cNvPr>
          <p:cNvCxnSpPr>
            <a:cxnSpLocks/>
          </p:cNvCxnSpPr>
          <p:nvPr/>
        </p:nvCxnSpPr>
        <p:spPr>
          <a:xfrm>
            <a:off x="2648781" y="1867511"/>
            <a:ext cx="1307956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A25907-0062-4F95-A197-EA3AF0D4DC9E}"/>
              </a:ext>
            </a:extLst>
          </p:cNvPr>
          <p:cNvSpPr/>
          <p:nvPr/>
        </p:nvSpPr>
        <p:spPr>
          <a:xfrm>
            <a:off x="1360454" y="1617904"/>
            <a:ext cx="93226" cy="5093651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3A79D-65E8-4E84-BAAD-5B0819D04F27}"/>
              </a:ext>
            </a:extLst>
          </p:cNvPr>
          <p:cNvSpPr/>
          <p:nvPr/>
        </p:nvSpPr>
        <p:spPr>
          <a:xfrm>
            <a:off x="3855229" y="1894065"/>
            <a:ext cx="108000" cy="4780697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EE1CF7C-7DCA-4997-91E9-6FC69E125119}"/>
              </a:ext>
            </a:extLst>
          </p:cNvPr>
          <p:cNvSpPr/>
          <p:nvPr/>
        </p:nvSpPr>
        <p:spPr>
          <a:xfrm>
            <a:off x="5372037" y="2910011"/>
            <a:ext cx="93049" cy="3809439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512FBF9D-8436-41C3-BDBA-2D01446CCE94}"/>
              </a:ext>
            </a:extLst>
          </p:cNvPr>
          <p:cNvCxnSpPr>
            <a:cxnSpLocks/>
          </p:cNvCxnSpPr>
          <p:nvPr/>
        </p:nvCxnSpPr>
        <p:spPr>
          <a:xfrm>
            <a:off x="5438130" y="5047591"/>
            <a:ext cx="271119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5D4238-0D71-4E23-942F-7E140CCD24AC}"/>
              </a:ext>
            </a:extLst>
          </p:cNvPr>
          <p:cNvCxnSpPr>
            <a:cxnSpLocks/>
          </p:cNvCxnSpPr>
          <p:nvPr/>
        </p:nvCxnSpPr>
        <p:spPr>
          <a:xfrm flipH="1">
            <a:off x="5426037" y="5167030"/>
            <a:ext cx="269226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C5D09D2-4D17-4861-9533-51C8A8E0367E}"/>
              </a:ext>
            </a:extLst>
          </p:cNvPr>
          <p:cNvGrpSpPr/>
          <p:nvPr/>
        </p:nvGrpSpPr>
        <p:grpSpPr>
          <a:xfrm>
            <a:off x="11138073" y="857424"/>
            <a:ext cx="978366" cy="5660155"/>
            <a:chOff x="6238151" y="1075117"/>
            <a:chExt cx="978366" cy="5660155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895BE6F2-BDE4-4547-A377-5E211E06F3C1}"/>
                </a:ext>
              </a:extLst>
            </p:cNvPr>
            <p:cNvGrpSpPr/>
            <p:nvPr/>
          </p:nvGrpSpPr>
          <p:grpSpPr>
            <a:xfrm>
              <a:off x="6238151" y="1075117"/>
              <a:ext cx="978366" cy="462281"/>
              <a:chOff x="866295" y="1043774"/>
              <a:chExt cx="1111159" cy="462281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B927FBBF-2534-45B5-BAA9-6E233969BD17}"/>
                  </a:ext>
                </a:extLst>
              </p:cNvPr>
              <p:cNvSpPr/>
              <p:nvPr/>
            </p:nvSpPr>
            <p:spPr>
              <a:xfrm>
                <a:off x="903563" y="1043774"/>
                <a:ext cx="1034523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AB0B40-4482-4999-89C2-52B91BBEBBEE}"/>
                  </a:ext>
                </a:extLst>
              </p:cNvPr>
              <p:cNvSpPr txBox="1"/>
              <p:nvPr/>
            </p:nvSpPr>
            <p:spPr>
              <a:xfrm>
                <a:off x="866295" y="1049840"/>
                <a:ext cx="1111159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Manager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A24BC32-B549-4EA9-9480-007EEDB2DCE2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6727334" y="1537398"/>
              <a:ext cx="55902" cy="5197874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061ABD5-BDFD-4829-B547-1D8E726107B1}"/>
              </a:ext>
            </a:extLst>
          </p:cNvPr>
          <p:cNvSpPr/>
          <p:nvPr/>
        </p:nvSpPr>
        <p:spPr>
          <a:xfrm>
            <a:off x="2595048" y="1741665"/>
            <a:ext cx="108000" cy="4856239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820BFD60-9EB9-43AC-9795-2B0773C4CB68}"/>
              </a:ext>
            </a:extLst>
          </p:cNvPr>
          <p:cNvCxnSpPr>
            <a:cxnSpLocks/>
          </p:cNvCxnSpPr>
          <p:nvPr/>
        </p:nvCxnSpPr>
        <p:spPr>
          <a:xfrm flipH="1">
            <a:off x="3956737" y="3053259"/>
            <a:ext cx="144351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8E40E275-0031-4A0D-9C8F-3DD1637DA441}"/>
              </a:ext>
            </a:extLst>
          </p:cNvPr>
          <p:cNvCxnSpPr>
            <a:cxnSpLocks/>
          </p:cNvCxnSpPr>
          <p:nvPr/>
        </p:nvCxnSpPr>
        <p:spPr>
          <a:xfrm>
            <a:off x="5418382" y="4125303"/>
            <a:ext cx="1465445" cy="9493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11CDE414-06BD-4BDA-B8DE-F6187D07D375}"/>
              </a:ext>
            </a:extLst>
          </p:cNvPr>
          <p:cNvCxnSpPr>
            <a:cxnSpLocks/>
          </p:cNvCxnSpPr>
          <p:nvPr/>
        </p:nvCxnSpPr>
        <p:spPr>
          <a:xfrm flipH="1" flipV="1">
            <a:off x="5465086" y="4254829"/>
            <a:ext cx="1386276" cy="693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AD89B59-B46D-4092-A4DF-10F9DB041DF8}"/>
              </a:ext>
            </a:extLst>
          </p:cNvPr>
          <p:cNvGrpSpPr/>
          <p:nvPr/>
        </p:nvGrpSpPr>
        <p:grpSpPr>
          <a:xfrm>
            <a:off x="9040276" y="857424"/>
            <a:ext cx="1025671" cy="5742587"/>
            <a:chOff x="6135494" y="1086139"/>
            <a:chExt cx="1025671" cy="5742587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20DC926D-49CA-4E38-806A-F80D1F15C843}"/>
                </a:ext>
              </a:extLst>
            </p:cNvPr>
            <p:cNvGrpSpPr/>
            <p:nvPr/>
          </p:nvGrpSpPr>
          <p:grpSpPr>
            <a:xfrm>
              <a:off x="6135494" y="1086139"/>
              <a:ext cx="1025671" cy="469511"/>
              <a:chOff x="749706" y="1054796"/>
              <a:chExt cx="1164885" cy="469511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1546EE79-0284-4CE6-B1DF-9BDE1DB446E6}"/>
                  </a:ext>
                </a:extLst>
              </p:cNvPr>
              <p:cNvSpPr/>
              <p:nvPr/>
            </p:nvSpPr>
            <p:spPr>
              <a:xfrm>
                <a:off x="800700" y="1054796"/>
                <a:ext cx="1036677" cy="424367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3C25B75-4985-4735-BACC-514BBE5C1162}"/>
                  </a:ext>
                </a:extLst>
              </p:cNvPr>
              <p:cNvSpPr txBox="1"/>
              <p:nvPr/>
            </p:nvSpPr>
            <p:spPr>
              <a:xfrm>
                <a:off x="749706" y="1068092"/>
                <a:ext cx="1164885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Member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2FE8CC78-42D5-45C8-8843-88CACFDA4E35}"/>
                </a:ext>
              </a:extLst>
            </p:cNvPr>
            <p:cNvCxnSpPr>
              <a:cxnSpLocks/>
              <a:stCxn id="218" idx="2"/>
            </p:cNvCxnSpPr>
            <p:nvPr/>
          </p:nvCxnSpPr>
          <p:spPr>
            <a:xfrm>
              <a:off x="6648330" y="1491972"/>
              <a:ext cx="81426" cy="5336754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900CC5D-D170-4B7F-B071-01EF19756606}"/>
              </a:ext>
            </a:extLst>
          </p:cNvPr>
          <p:cNvCxnSpPr>
            <a:cxnSpLocks/>
          </p:cNvCxnSpPr>
          <p:nvPr/>
        </p:nvCxnSpPr>
        <p:spPr>
          <a:xfrm>
            <a:off x="5452258" y="3680639"/>
            <a:ext cx="619153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554E582-8937-45A3-AD7D-DA48FE59824D}"/>
              </a:ext>
            </a:extLst>
          </p:cNvPr>
          <p:cNvCxnSpPr>
            <a:cxnSpLocks/>
          </p:cNvCxnSpPr>
          <p:nvPr/>
        </p:nvCxnSpPr>
        <p:spPr>
          <a:xfrm flipH="1">
            <a:off x="5452259" y="3827154"/>
            <a:ext cx="619153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E4AB447-F35F-4CF5-9395-74BE3A55065E}"/>
              </a:ext>
            </a:extLst>
          </p:cNvPr>
          <p:cNvCxnSpPr>
            <a:cxnSpLocks/>
          </p:cNvCxnSpPr>
          <p:nvPr/>
        </p:nvCxnSpPr>
        <p:spPr>
          <a:xfrm flipH="1" flipV="1">
            <a:off x="3943349" y="6329348"/>
            <a:ext cx="6692888" cy="1424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B9EAF82-AC9E-4B86-B1B7-361E47163EA2}"/>
              </a:ext>
            </a:extLst>
          </p:cNvPr>
          <p:cNvSpPr txBox="1"/>
          <p:nvPr/>
        </p:nvSpPr>
        <p:spPr>
          <a:xfrm>
            <a:off x="446640" y="1307937"/>
            <a:ext cx="93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1.request()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BABCF10-9825-479F-ACD4-443E8924318D}"/>
              </a:ext>
            </a:extLst>
          </p:cNvPr>
          <p:cNvSpPr txBox="1"/>
          <p:nvPr/>
        </p:nvSpPr>
        <p:spPr>
          <a:xfrm>
            <a:off x="1357457" y="1418298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2.execute()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5C0AC05-668B-4FBC-B5D4-538406B31780}"/>
              </a:ext>
            </a:extLst>
          </p:cNvPr>
          <p:cNvSpPr txBox="1"/>
          <p:nvPr/>
        </p:nvSpPr>
        <p:spPr>
          <a:xfrm>
            <a:off x="7178558" y="1587972"/>
            <a:ext cx="11731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4.getDAO()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6485C58-70CB-4D2F-9731-A99C14646C18}"/>
              </a:ext>
            </a:extLst>
          </p:cNvPr>
          <p:cNvSpPr txBox="1"/>
          <p:nvPr/>
        </p:nvSpPr>
        <p:spPr>
          <a:xfrm>
            <a:off x="2660255" y="1519702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3.doService()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2ABFE2D-CE65-4CB6-A21A-6BF74130691E}"/>
              </a:ext>
            </a:extLst>
          </p:cNvPr>
          <p:cNvSpPr txBox="1"/>
          <p:nvPr/>
        </p:nvSpPr>
        <p:spPr>
          <a:xfrm>
            <a:off x="6618672" y="2041466"/>
            <a:ext cx="217235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5.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BoardPromotionDAO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D10D59A6-5E72-4F02-A5C8-7E837E620689}"/>
              </a:ext>
            </a:extLst>
          </p:cNvPr>
          <p:cNvCxnSpPr>
            <a:cxnSpLocks/>
          </p:cNvCxnSpPr>
          <p:nvPr/>
        </p:nvCxnSpPr>
        <p:spPr>
          <a:xfrm flipH="1">
            <a:off x="3946417" y="2061035"/>
            <a:ext cx="7637449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C990251D-6118-4B43-9986-B6E42AB9CFC0}"/>
              </a:ext>
            </a:extLst>
          </p:cNvPr>
          <p:cNvCxnSpPr>
            <a:cxnSpLocks/>
          </p:cNvCxnSpPr>
          <p:nvPr/>
        </p:nvCxnSpPr>
        <p:spPr>
          <a:xfrm>
            <a:off x="3946417" y="1921770"/>
            <a:ext cx="7670519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695896B4-F28B-4E74-86E0-7D2AFDB31E89}"/>
              </a:ext>
            </a:extLst>
          </p:cNvPr>
          <p:cNvSpPr txBox="1"/>
          <p:nvPr/>
        </p:nvSpPr>
        <p:spPr>
          <a:xfrm>
            <a:off x="3864917" y="2643333"/>
            <a:ext cx="1640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8.getTotalRecord()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BFF9F1-8D72-4A8C-B1EA-363A12921C8C}"/>
              </a:ext>
            </a:extLst>
          </p:cNvPr>
          <p:cNvSpPr txBox="1"/>
          <p:nvPr/>
        </p:nvSpPr>
        <p:spPr>
          <a:xfrm>
            <a:off x="4152792" y="3064842"/>
            <a:ext cx="887175" cy="32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9. int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38A6064-E143-48FF-9113-92BF97F8EF7B}"/>
              </a:ext>
            </a:extLst>
          </p:cNvPr>
          <p:cNvCxnSpPr>
            <a:cxnSpLocks/>
          </p:cNvCxnSpPr>
          <p:nvPr/>
        </p:nvCxnSpPr>
        <p:spPr>
          <a:xfrm>
            <a:off x="3965609" y="3525210"/>
            <a:ext cx="1408529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9E6E4080-4784-4C5F-8966-04E23566AFE2}"/>
              </a:ext>
            </a:extLst>
          </p:cNvPr>
          <p:cNvSpPr txBox="1"/>
          <p:nvPr/>
        </p:nvSpPr>
        <p:spPr>
          <a:xfrm>
            <a:off x="4146786" y="3272981"/>
            <a:ext cx="9403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10.getList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C48F5B-6D4B-47F9-987C-2FBC9E2B4B38}"/>
              </a:ext>
            </a:extLst>
          </p:cNvPr>
          <p:cNvCxnSpPr>
            <a:cxnSpLocks/>
          </p:cNvCxnSpPr>
          <p:nvPr/>
        </p:nvCxnSpPr>
        <p:spPr>
          <a:xfrm>
            <a:off x="3946417" y="2948954"/>
            <a:ext cx="144691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6EF96B6C-9A05-4F90-A63F-760AA30ADF7B}"/>
              </a:ext>
            </a:extLst>
          </p:cNvPr>
          <p:cNvSpPr txBox="1"/>
          <p:nvPr/>
        </p:nvSpPr>
        <p:spPr>
          <a:xfrm>
            <a:off x="8224324" y="3339460"/>
            <a:ext cx="112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11.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A1AEF64-CE1C-4254-BDC2-2452D55E6DC3}"/>
              </a:ext>
            </a:extLst>
          </p:cNvPr>
          <p:cNvSpPr txBox="1"/>
          <p:nvPr/>
        </p:nvSpPr>
        <p:spPr>
          <a:xfrm>
            <a:off x="7950442" y="3822115"/>
            <a:ext cx="175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12.BoardTypeDAO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558370F-9759-454B-93F9-939973B720EC}"/>
              </a:ext>
            </a:extLst>
          </p:cNvPr>
          <p:cNvSpPr txBox="1"/>
          <p:nvPr/>
        </p:nvSpPr>
        <p:spPr>
          <a:xfrm>
            <a:off x="5383647" y="3833216"/>
            <a:ext cx="163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13.getBoardType()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F35395-9F4A-4E5C-9679-F93A51EC6CFA}"/>
              </a:ext>
            </a:extLst>
          </p:cNvPr>
          <p:cNvSpPr txBox="1"/>
          <p:nvPr/>
        </p:nvSpPr>
        <p:spPr>
          <a:xfrm>
            <a:off x="5427984" y="4258164"/>
            <a:ext cx="1476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14.BoardTypeVO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5384EBC4-689E-4DD3-BDFB-CCA9213A7F7B}"/>
              </a:ext>
            </a:extLst>
          </p:cNvPr>
          <p:cNvCxnSpPr>
            <a:cxnSpLocks/>
          </p:cNvCxnSpPr>
          <p:nvPr/>
        </p:nvCxnSpPr>
        <p:spPr>
          <a:xfrm>
            <a:off x="5435624" y="4529095"/>
            <a:ext cx="624753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81F0019-5572-4022-8E07-8F04AD5FBB1B}"/>
              </a:ext>
            </a:extLst>
          </p:cNvPr>
          <p:cNvSpPr txBox="1"/>
          <p:nvPr/>
        </p:nvSpPr>
        <p:spPr>
          <a:xfrm>
            <a:off x="8256909" y="4225050"/>
            <a:ext cx="112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15.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7FD4A8C-D847-463A-962F-6B05D907C523}"/>
              </a:ext>
            </a:extLst>
          </p:cNvPr>
          <p:cNvSpPr txBox="1"/>
          <p:nvPr/>
        </p:nvSpPr>
        <p:spPr>
          <a:xfrm>
            <a:off x="7890611" y="4631931"/>
            <a:ext cx="1938557" cy="300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16.PromotionTypeDAO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EBED46D-036E-4E75-8C84-D5AD14FFD303}"/>
              </a:ext>
            </a:extLst>
          </p:cNvPr>
          <p:cNvSpPr txBox="1"/>
          <p:nvPr/>
        </p:nvSpPr>
        <p:spPr>
          <a:xfrm>
            <a:off x="5548080" y="4739814"/>
            <a:ext cx="1948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17.getPromotionType()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CBB7FEA-C0D1-461C-956A-C84E27639C01}"/>
              </a:ext>
            </a:extLst>
          </p:cNvPr>
          <p:cNvSpPr txBox="1"/>
          <p:nvPr/>
        </p:nvSpPr>
        <p:spPr>
          <a:xfrm>
            <a:off x="5510983" y="5176988"/>
            <a:ext cx="1948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18.PromotiontTypeVO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25E34295-F11D-4648-B83B-067ED33A1E5D}"/>
              </a:ext>
            </a:extLst>
          </p:cNvPr>
          <p:cNvCxnSpPr>
            <a:cxnSpLocks/>
          </p:cNvCxnSpPr>
          <p:nvPr/>
        </p:nvCxnSpPr>
        <p:spPr>
          <a:xfrm flipH="1">
            <a:off x="5489446" y="4624409"/>
            <a:ext cx="618515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B238D74-3A60-46AD-BC33-A6C73F6C2F67}"/>
              </a:ext>
            </a:extLst>
          </p:cNvPr>
          <p:cNvCxnSpPr>
            <a:cxnSpLocks/>
          </p:cNvCxnSpPr>
          <p:nvPr/>
        </p:nvCxnSpPr>
        <p:spPr>
          <a:xfrm>
            <a:off x="5460723" y="5495810"/>
            <a:ext cx="624753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2CC48AE-10AC-4C3F-A4EE-7186014E6171}"/>
              </a:ext>
            </a:extLst>
          </p:cNvPr>
          <p:cNvCxnSpPr>
            <a:cxnSpLocks/>
          </p:cNvCxnSpPr>
          <p:nvPr/>
        </p:nvCxnSpPr>
        <p:spPr>
          <a:xfrm flipH="1">
            <a:off x="5435625" y="5588240"/>
            <a:ext cx="623897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B402E01-1A07-4FA3-9EAD-C3F2052C4248}"/>
              </a:ext>
            </a:extLst>
          </p:cNvPr>
          <p:cNvSpPr txBox="1"/>
          <p:nvPr/>
        </p:nvSpPr>
        <p:spPr>
          <a:xfrm>
            <a:off x="8272518" y="5215926"/>
            <a:ext cx="112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19.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7B63B2A-4353-44D8-B46A-141D8B8EB912}"/>
              </a:ext>
            </a:extLst>
          </p:cNvPr>
          <p:cNvCxnSpPr>
            <a:cxnSpLocks/>
          </p:cNvCxnSpPr>
          <p:nvPr/>
        </p:nvCxnSpPr>
        <p:spPr>
          <a:xfrm>
            <a:off x="3894767" y="6244452"/>
            <a:ext cx="6677694" cy="941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D06A8A95-7B19-49CD-8ED2-2D2729074360}"/>
              </a:ext>
            </a:extLst>
          </p:cNvPr>
          <p:cNvSpPr txBox="1"/>
          <p:nvPr/>
        </p:nvSpPr>
        <p:spPr>
          <a:xfrm>
            <a:off x="8779000" y="5958401"/>
            <a:ext cx="180625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24.getAttachedList()</a:t>
            </a:r>
            <a:endParaRPr lang="ko-KR" altLang="en-US" sz="132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BB1E811-594D-462B-9676-6DE61A7196B9}"/>
              </a:ext>
            </a:extLst>
          </p:cNvPr>
          <p:cNvSpPr txBox="1"/>
          <p:nvPr/>
        </p:nvSpPr>
        <p:spPr>
          <a:xfrm>
            <a:off x="3928967" y="5388555"/>
            <a:ext cx="15157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21.ArrayList</a:t>
            </a:r>
          </a:p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&lt;</a:t>
            </a:r>
            <a:r>
              <a:rPr lang="en-US" altLang="ko-KR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BoardPromotion</a:t>
            </a:r>
            <a:endParaRPr lang="en-US" altLang="ko-KR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VO&gt;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A815E1CF-8DB1-411B-AA2C-493F5B836B12}"/>
              </a:ext>
            </a:extLst>
          </p:cNvPr>
          <p:cNvCxnSpPr>
            <a:cxnSpLocks/>
          </p:cNvCxnSpPr>
          <p:nvPr/>
        </p:nvCxnSpPr>
        <p:spPr>
          <a:xfrm flipH="1">
            <a:off x="3965609" y="6119053"/>
            <a:ext cx="1424324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2CAB6ECD-054C-4E88-BC65-DB0F39EFC2A3}"/>
              </a:ext>
            </a:extLst>
          </p:cNvPr>
          <p:cNvSpPr txBox="1"/>
          <p:nvPr/>
        </p:nvSpPr>
        <p:spPr>
          <a:xfrm>
            <a:off x="3092080" y="6119053"/>
            <a:ext cx="413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26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8B5D2D1-2693-4AA8-B9DE-B5085A3B4A31}"/>
              </a:ext>
            </a:extLst>
          </p:cNvPr>
          <p:cNvGrpSpPr/>
          <p:nvPr/>
        </p:nvGrpSpPr>
        <p:grpSpPr>
          <a:xfrm>
            <a:off x="10068527" y="857424"/>
            <a:ext cx="1084123" cy="5678168"/>
            <a:chOff x="6268570" y="1075117"/>
            <a:chExt cx="1084123" cy="5678168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0059D05C-8F63-42C2-8D6E-7D4437905779}"/>
                </a:ext>
              </a:extLst>
            </p:cNvPr>
            <p:cNvGrpSpPr/>
            <p:nvPr/>
          </p:nvGrpSpPr>
          <p:grpSpPr>
            <a:xfrm>
              <a:off x="6268570" y="1075117"/>
              <a:ext cx="1084123" cy="480294"/>
              <a:chOff x="900843" y="1043774"/>
              <a:chExt cx="1231271" cy="480294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E567A40-5AE7-488F-A565-8203C5B31111}"/>
                  </a:ext>
                </a:extLst>
              </p:cNvPr>
              <p:cNvSpPr/>
              <p:nvPr/>
            </p:nvSpPr>
            <p:spPr>
              <a:xfrm>
                <a:off x="903563" y="1043774"/>
                <a:ext cx="1164688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CEA0EE4A-A3CB-4E66-9738-B3C43B7CFC94}"/>
                  </a:ext>
                </a:extLst>
              </p:cNvPr>
              <p:cNvSpPr txBox="1"/>
              <p:nvPr/>
            </p:nvSpPr>
            <p:spPr>
              <a:xfrm>
                <a:off x="900843" y="1067853"/>
                <a:ext cx="1231271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Attached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5A18AEB7-8AF9-4AED-963A-8E1EB64E93FA}"/>
                </a:ext>
              </a:extLst>
            </p:cNvPr>
            <p:cNvCxnSpPr>
              <a:cxnSpLocks/>
              <a:stCxn id="208" idx="2"/>
            </p:cNvCxnSpPr>
            <p:nvPr/>
          </p:nvCxnSpPr>
          <p:spPr>
            <a:xfrm>
              <a:off x="6810632" y="1555411"/>
              <a:ext cx="3024" cy="5197874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C6587F27-D773-46C2-8D1B-9F57B6C6634F}"/>
              </a:ext>
            </a:extLst>
          </p:cNvPr>
          <p:cNvCxnSpPr>
            <a:cxnSpLocks/>
          </p:cNvCxnSpPr>
          <p:nvPr/>
        </p:nvCxnSpPr>
        <p:spPr>
          <a:xfrm flipH="1">
            <a:off x="3973271" y="2616422"/>
            <a:ext cx="7637449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6D7C746B-0250-421E-B3E3-840F0A64754B}"/>
              </a:ext>
            </a:extLst>
          </p:cNvPr>
          <p:cNvCxnSpPr>
            <a:cxnSpLocks/>
          </p:cNvCxnSpPr>
          <p:nvPr/>
        </p:nvCxnSpPr>
        <p:spPr>
          <a:xfrm>
            <a:off x="3973271" y="2477157"/>
            <a:ext cx="7670519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B0E2A79B-AA50-425C-88B1-7C883C50848C}"/>
              </a:ext>
            </a:extLst>
          </p:cNvPr>
          <p:cNvSpPr txBox="1"/>
          <p:nvPr/>
        </p:nvSpPr>
        <p:spPr>
          <a:xfrm>
            <a:off x="9579761" y="2138794"/>
            <a:ext cx="1027116" cy="316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6.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F2D4C8-64AD-48AD-8347-CBE994F49FDB}"/>
              </a:ext>
            </a:extLst>
          </p:cNvPr>
          <p:cNvSpPr txBox="1"/>
          <p:nvPr/>
        </p:nvSpPr>
        <p:spPr>
          <a:xfrm>
            <a:off x="9334012" y="2641177"/>
            <a:ext cx="15268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7.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AttachedDAO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C7A0255-3105-4EA2-BFF2-C2A3AEDE64C4}"/>
              </a:ext>
            </a:extLst>
          </p:cNvPr>
          <p:cNvSpPr txBox="1"/>
          <p:nvPr/>
        </p:nvSpPr>
        <p:spPr>
          <a:xfrm>
            <a:off x="8127649" y="5545714"/>
            <a:ext cx="14375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20. </a:t>
            </a:r>
            <a:r>
              <a:rPr lang="en-US" altLang="ko-KR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MemberDAO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0C376580-F9A6-47C9-B7E2-7972BFB29238}"/>
              </a:ext>
            </a:extLst>
          </p:cNvPr>
          <p:cNvCxnSpPr>
            <a:cxnSpLocks/>
          </p:cNvCxnSpPr>
          <p:nvPr/>
        </p:nvCxnSpPr>
        <p:spPr>
          <a:xfrm flipH="1" flipV="1">
            <a:off x="5460723" y="5945729"/>
            <a:ext cx="4151899" cy="4827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53C42FE2-64AE-4C4E-9180-8A477A04A9B0}"/>
              </a:ext>
            </a:extLst>
          </p:cNvPr>
          <p:cNvCxnSpPr>
            <a:cxnSpLocks/>
          </p:cNvCxnSpPr>
          <p:nvPr/>
        </p:nvCxnSpPr>
        <p:spPr>
          <a:xfrm>
            <a:off x="5498938" y="5865834"/>
            <a:ext cx="4135600" cy="2413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670D94A8-5F0D-4DD9-82D5-3D17C5D5C7F2}"/>
              </a:ext>
            </a:extLst>
          </p:cNvPr>
          <p:cNvSpPr txBox="1"/>
          <p:nvPr/>
        </p:nvSpPr>
        <p:spPr>
          <a:xfrm>
            <a:off x="6793723" y="5601477"/>
            <a:ext cx="14375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21. </a:t>
            </a:r>
            <a:r>
              <a:rPr lang="en-US" altLang="ko-KR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getMember</a:t>
            </a:r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10E4998-33F7-425B-9077-30E006E914C8}"/>
              </a:ext>
            </a:extLst>
          </p:cNvPr>
          <p:cNvSpPr txBox="1"/>
          <p:nvPr/>
        </p:nvSpPr>
        <p:spPr>
          <a:xfrm>
            <a:off x="6796070" y="5902869"/>
            <a:ext cx="14375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22. </a:t>
            </a:r>
            <a:r>
              <a:rPr lang="en-US" altLang="ko-KR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getMember</a:t>
            </a:r>
            <a:r>
              <a:rPr lang="en-US" altLang="ko-KR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()</a:t>
            </a:r>
            <a:endParaRPr lang="ko-KR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7EEBD3EE-288B-44F4-99C6-5C3D401A0E6D}"/>
              </a:ext>
            </a:extLst>
          </p:cNvPr>
          <p:cNvSpPr txBox="1"/>
          <p:nvPr/>
        </p:nvSpPr>
        <p:spPr>
          <a:xfrm>
            <a:off x="8573323" y="6302446"/>
            <a:ext cx="208824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25.ArrayList&lt;</a:t>
            </a:r>
            <a:r>
              <a:rPr lang="en-US" altLang="ko-KR" sz="13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AttachedVO</a:t>
            </a:r>
            <a:r>
              <a:rPr lang="en-US" altLang="ko-KR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&gt;</a:t>
            </a:r>
            <a:endParaRPr lang="ko-KR" altLang="en-US" sz="132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8493B029-E77B-4B32-994F-47AEB90F79E7}"/>
              </a:ext>
            </a:extLst>
          </p:cNvPr>
          <p:cNvCxnSpPr>
            <a:cxnSpLocks/>
          </p:cNvCxnSpPr>
          <p:nvPr/>
        </p:nvCxnSpPr>
        <p:spPr>
          <a:xfrm flipH="1">
            <a:off x="2702513" y="6450179"/>
            <a:ext cx="113807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12AF56CC-4CC0-4DA0-90FB-DEDE3E2812A5}"/>
              </a:ext>
            </a:extLst>
          </p:cNvPr>
          <p:cNvSpPr txBox="1"/>
          <p:nvPr/>
        </p:nvSpPr>
        <p:spPr>
          <a:xfrm>
            <a:off x="1604986" y="6167191"/>
            <a:ext cx="413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27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D0F0FCC1-400E-4C25-BE33-0C9AC30D5E39}"/>
              </a:ext>
            </a:extLst>
          </p:cNvPr>
          <p:cNvCxnSpPr>
            <a:cxnSpLocks/>
          </p:cNvCxnSpPr>
          <p:nvPr/>
        </p:nvCxnSpPr>
        <p:spPr>
          <a:xfrm flipH="1">
            <a:off x="457026" y="6555134"/>
            <a:ext cx="206996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085B25B-8091-4B1A-8E11-FCFAADDCBA28}"/>
              </a:ext>
            </a:extLst>
          </p:cNvPr>
          <p:cNvSpPr/>
          <p:nvPr/>
        </p:nvSpPr>
        <p:spPr>
          <a:xfrm>
            <a:off x="11603324" y="1867512"/>
            <a:ext cx="108000" cy="478253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CC72F1-E889-4053-B67F-6A21C5B88B1E}"/>
              </a:ext>
            </a:extLst>
          </p:cNvPr>
          <p:cNvSpPr/>
          <p:nvPr/>
        </p:nvSpPr>
        <p:spPr>
          <a:xfrm>
            <a:off x="8074083" y="5007548"/>
            <a:ext cx="109073" cy="249136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E276E91-BB99-4781-A346-E9E0AE26106A}"/>
              </a:ext>
            </a:extLst>
          </p:cNvPr>
          <p:cNvSpPr/>
          <p:nvPr/>
        </p:nvSpPr>
        <p:spPr>
          <a:xfrm>
            <a:off x="9564271" y="5774720"/>
            <a:ext cx="109073" cy="249136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ABBB5A2-CF3D-4326-BA27-C6B8891F6560}"/>
              </a:ext>
            </a:extLst>
          </p:cNvPr>
          <p:cNvSpPr/>
          <p:nvPr/>
        </p:nvSpPr>
        <p:spPr>
          <a:xfrm>
            <a:off x="10603352" y="6186840"/>
            <a:ext cx="109073" cy="249136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1EDCF7-39F4-47E8-A705-CF6895C398F3}"/>
              </a:ext>
            </a:extLst>
          </p:cNvPr>
          <p:cNvSpPr/>
          <p:nvPr/>
        </p:nvSpPr>
        <p:spPr>
          <a:xfrm>
            <a:off x="6807145" y="4041167"/>
            <a:ext cx="109073" cy="249136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920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AA6F247-FD89-4E9E-BDB3-8EFB80FF43EC}"/>
              </a:ext>
            </a:extLst>
          </p:cNvPr>
          <p:cNvGrpSpPr/>
          <p:nvPr/>
        </p:nvGrpSpPr>
        <p:grpSpPr>
          <a:xfrm>
            <a:off x="8499818" y="795937"/>
            <a:ext cx="1197405" cy="5760144"/>
            <a:chOff x="3480612" y="1161809"/>
            <a:chExt cx="1197405" cy="5760144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52F32EA-A9E3-44DE-BA31-9C1BAE414515}"/>
                </a:ext>
              </a:extLst>
            </p:cNvPr>
            <p:cNvGrpSpPr/>
            <p:nvPr/>
          </p:nvGrpSpPr>
          <p:grpSpPr>
            <a:xfrm>
              <a:off x="3480612" y="1161809"/>
              <a:ext cx="1197405" cy="428930"/>
              <a:chOff x="615197" y="1109829"/>
              <a:chExt cx="1280214" cy="428930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ED799088-9129-451B-98D5-9ABE4CAD4474}"/>
                  </a:ext>
                </a:extLst>
              </p:cNvPr>
              <p:cNvSpPr/>
              <p:nvPr/>
            </p:nvSpPr>
            <p:spPr>
              <a:xfrm>
                <a:off x="615197" y="1109829"/>
                <a:ext cx="1280214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C9945F-DE98-435E-B8BC-60FDE0596A86}"/>
                  </a:ext>
                </a:extLst>
              </p:cNvPr>
              <p:cNvSpPr txBox="1"/>
              <p:nvPr/>
            </p:nvSpPr>
            <p:spPr>
              <a:xfrm>
                <a:off x="755583" y="1205661"/>
                <a:ext cx="1046027" cy="284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Tag DAO</a:t>
                </a:r>
              </a:p>
            </p:txBody>
          </p:sp>
        </p:grp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81E6BD1-4F2A-4F5D-A762-869C5CA09C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9315" y="1591930"/>
              <a:ext cx="8133" cy="533002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33546" y="139415"/>
            <a:ext cx="412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태그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목록보기 시퀀스 다이어그램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1DB503B-19EC-4327-8EFE-16D7F9D20055}"/>
              </a:ext>
            </a:extLst>
          </p:cNvPr>
          <p:cNvGrpSpPr/>
          <p:nvPr/>
        </p:nvGrpSpPr>
        <p:grpSpPr>
          <a:xfrm>
            <a:off x="542633" y="789871"/>
            <a:ext cx="817123" cy="5776321"/>
            <a:chOff x="69006" y="1159987"/>
            <a:chExt cx="817123" cy="577632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F915F6-A7AB-48C5-8520-EC146BDA268E}"/>
                </a:ext>
              </a:extLst>
            </p:cNvPr>
            <p:cNvGrpSpPr/>
            <p:nvPr/>
          </p:nvGrpSpPr>
          <p:grpSpPr>
            <a:xfrm>
              <a:off x="69006" y="1159987"/>
              <a:ext cx="817123" cy="446296"/>
              <a:chOff x="572071" y="1092296"/>
              <a:chExt cx="928030" cy="44629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C191154-2B52-48B9-AA87-24E57A50CC7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813821" cy="446296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0886F-FB3D-4E82-B048-C30E8AE92106}"/>
                  </a:ext>
                </a:extLst>
              </p:cNvPr>
              <p:cNvSpPr txBox="1"/>
              <p:nvPr/>
            </p:nvSpPr>
            <p:spPr>
              <a:xfrm>
                <a:off x="572071" y="1146155"/>
                <a:ext cx="92803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Actor</a:t>
                </a:r>
                <a:endPara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3D9F91A-5CEC-4660-9322-41C7721B0B76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477569" y="1606283"/>
              <a:ext cx="26176" cy="533002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3B18D02-FD43-45B5-8534-F175E3767A1A}"/>
              </a:ext>
            </a:extLst>
          </p:cNvPr>
          <p:cNvGrpSpPr/>
          <p:nvPr/>
        </p:nvGrpSpPr>
        <p:grpSpPr>
          <a:xfrm>
            <a:off x="2173958" y="791668"/>
            <a:ext cx="1130301" cy="5817339"/>
            <a:chOff x="871078" y="1157972"/>
            <a:chExt cx="1130301" cy="558823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B2348D6-023F-468D-B0ED-18C9020578E1}"/>
                </a:ext>
              </a:extLst>
            </p:cNvPr>
            <p:cNvGrpSpPr/>
            <p:nvPr/>
          </p:nvGrpSpPr>
          <p:grpSpPr>
            <a:xfrm>
              <a:off x="871078" y="1157972"/>
              <a:ext cx="1130301" cy="453830"/>
              <a:chOff x="546522" y="1092296"/>
              <a:chExt cx="1283717" cy="45383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40366F-C416-4731-B43D-A8802B0762B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1161763" cy="42153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621A56-49BC-4AC4-B1FD-8729351C21FA}"/>
                  </a:ext>
                </a:extLst>
              </p:cNvPr>
              <p:cNvSpPr txBox="1"/>
              <p:nvPr/>
            </p:nvSpPr>
            <p:spPr>
              <a:xfrm>
                <a:off x="546522" y="1107879"/>
                <a:ext cx="1283717" cy="43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Front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0B4C55F-4641-4E6B-A0C4-40B58526A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454" y="1626094"/>
              <a:ext cx="17906" cy="5120111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2E40C61-6295-494B-A0F5-6521319F70B1}"/>
              </a:ext>
            </a:extLst>
          </p:cNvPr>
          <p:cNvGrpSpPr/>
          <p:nvPr/>
        </p:nvGrpSpPr>
        <p:grpSpPr>
          <a:xfrm>
            <a:off x="4118461" y="787442"/>
            <a:ext cx="1636891" cy="5862616"/>
            <a:chOff x="2115506" y="1129361"/>
            <a:chExt cx="1636891" cy="586261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511A5F5-7E0A-464A-80A6-F886257DF929}"/>
                </a:ext>
              </a:extLst>
            </p:cNvPr>
            <p:cNvGrpSpPr/>
            <p:nvPr/>
          </p:nvGrpSpPr>
          <p:grpSpPr>
            <a:xfrm>
              <a:off x="2115506" y="1129361"/>
              <a:ext cx="1636891" cy="477710"/>
              <a:chOff x="638594" y="1075671"/>
              <a:chExt cx="1750095" cy="47771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8805023-1BA5-434E-8BD6-0093136FEB57}"/>
                  </a:ext>
                </a:extLst>
              </p:cNvPr>
              <p:cNvSpPr/>
              <p:nvPr/>
            </p:nvSpPr>
            <p:spPr>
              <a:xfrm>
                <a:off x="638594" y="1075671"/>
                <a:ext cx="1750095" cy="43889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9E9B4-CDE5-444F-9F1E-34924D9AA2B4}"/>
                  </a:ext>
                </a:extLst>
              </p:cNvPr>
              <p:cNvSpPr txBox="1"/>
              <p:nvPr/>
            </p:nvSpPr>
            <p:spPr>
              <a:xfrm>
                <a:off x="894673" y="1109733"/>
                <a:ext cx="1174104" cy="44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TagList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</a:p>
            </p:txBody>
          </p:sp>
        </p:grp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13E9670-D496-4912-9FAC-0301B1A4F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222" y="1585334"/>
              <a:ext cx="21534" cy="540664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5D7A34E-7D3B-4496-9799-3046803BCE7E}"/>
              </a:ext>
            </a:extLst>
          </p:cNvPr>
          <p:cNvGrpSpPr/>
          <p:nvPr/>
        </p:nvGrpSpPr>
        <p:grpSpPr>
          <a:xfrm>
            <a:off x="6569554" y="787442"/>
            <a:ext cx="1116062" cy="5778750"/>
            <a:chOff x="3676168" y="1199442"/>
            <a:chExt cx="1116062" cy="577875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019899-99B2-4E9E-A124-F37777DA63A4}"/>
                </a:ext>
              </a:extLst>
            </p:cNvPr>
            <p:cNvGrpSpPr/>
            <p:nvPr/>
          </p:nvGrpSpPr>
          <p:grpSpPr>
            <a:xfrm>
              <a:off x="3676168" y="1199442"/>
              <a:ext cx="1116062" cy="493853"/>
              <a:chOff x="824278" y="1147462"/>
              <a:chExt cx="1193246" cy="49385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0A76727-CA3D-4185-B4B0-B2223FE82694}"/>
                  </a:ext>
                </a:extLst>
              </p:cNvPr>
              <p:cNvSpPr/>
              <p:nvPr/>
            </p:nvSpPr>
            <p:spPr>
              <a:xfrm>
                <a:off x="824278" y="1153583"/>
                <a:ext cx="1193246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0CFAA5-FDA9-4487-933A-CB058E7677A1}"/>
                  </a:ext>
                </a:extLst>
              </p:cNvPr>
              <p:cNvSpPr txBox="1"/>
              <p:nvPr/>
            </p:nvSpPr>
            <p:spPr>
              <a:xfrm>
                <a:off x="947820" y="1147462"/>
                <a:ext cx="976952" cy="493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TagList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Service</a:t>
                </a: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20B18C6-2F1F-417A-B2DA-435880BCF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428" y="1624737"/>
              <a:ext cx="19855" cy="535345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D05D229-C5FB-44E5-921D-54A73403E88C}"/>
              </a:ext>
            </a:extLst>
          </p:cNvPr>
          <p:cNvCxnSpPr>
            <a:cxnSpLocks/>
          </p:cNvCxnSpPr>
          <p:nvPr/>
        </p:nvCxnSpPr>
        <p:spPr>
          <a:xfrm>
            <a:off x="937722" y="1696175"/>
            <a:ext cx="1801386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37B1D1B-DF28-47D5-9C6A-757CB404752A}"/>
              </a:ext>
            </a:extLst>
          </p:cNvPr>
          <p:cNvCxnSpPr>
            <a:cxnSpLocks/>
          </p:cNvCxnSpPr>
          <p:nvPr/>
        </p:nvCxnSpPr>
        <p:spPr>
          <a:xfrm>
            <a:off x="2808338" y="1844712"/>
            <a:ext cx="2150533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511CDB6-40D4-4C0E-A44C-EE1E37FEDC51}"/>
              </a:ext>
            </a:extLst>
          </p:cNvPr>
          <p:cNvCxnSpPr>
            <a:cxnSpLocks/>
          </p:cNvCxnSpPr>
          <p:nvPr/>
        </p:nvCxnSpPr>
        <p:spPr>
          <a:xfrm>
            <a:off x="4904272" y="1985493"/>
            <a:ext cx="2238397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A25907-0062-4F95-A197-EA3AF0D4DC9E}"/>
              </a:ext>
            </a:extLst>
          </p:cNvPr>
          <p:cNvSpPr/>
          <p:nvPr/>
        </p:nvSpPr>
        <p:spPr>
          <a:xfrm>
            <a:off x="2719254" y="1663614"/>
            <a:ext cx="83159" cy="404268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3A79D-65E8-4E84-BAAD-5B0819D04F27}"/>
              </a:ext>
            </a:extLst>
          </p:cNvPr>
          <p:cNvSpPr/>
          <p:nvPr/>
        </p:nvSpPr>
        <p:spPr>
          <a:xfrm>
            <a:off x="7089376" y="1977051"/>
            <a:ext cx="117061" cy="3519055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C5D09D2-4D17-4861-9533-51C8A8E0367E}"/>
              </a:ext>
            </a:extLst>
          </p:cNvPr>
          <p:cNvGrpSpPr/>
          <p:nvPr/>
        </p:nvGrpSpPr>
        <p:grpSpPr>
          <a:xfrm>
            <a:off x="10511423" y="789871"/>
            <a:ext cx="978366" cy="5826248"/>
            <a:chOff x="6238151" y="1075117"/>
            <a:chExt cx="978366" cy="5826248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895BE6F2-BDE4-4547-A377-5E211E06F3C1}"/>
                </a:ext>
              </a:extLst>
            </p:cNvPr>
            <p:cNvGrpSpPr/>
            <p:nvPr/>
          </p:nvGrpSpPr>
          <p:grpSpPr>
            <a:xfrm>
              <a:off x="6238151" y="1075117"/>
              <a:ext cx="978366" cy="462281"/>
              <a:chOff x="866295" y="1043774"/>
              <a:chExt cx="1111159" cy="462281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B927FBBF-2534-45B5-BAA9-6E233969BD17}"/>
                  </a:ext>
                </a:extLst>
              </p:cNvPr>
              <p:cNvSpPr/>
              <p:nvPr/>
            </p:nvSpPr>
            <p:spPr>
              <a:xfrm>
                <a:off x="903563" y="1043774"/>
                <a:ext cx="1034523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AB0B40-4482-4999-89C2-52B91BBEBBEE}"/>
                  </a:ext>
                </a:extLst>
              </p:cNvPr>
              <p:cNvSpPr txBox="1"/>
              <p:nvPr/>
            </p:nvSpPr>
            <p:spPr>
              <a:xfrm>
                <a:off x="866295" y="1049840"/>
                <a:ext cx="1111159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Manager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A24BC32-B549-4EA9-9480-007EEDB2DCE2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6727334" y="1537398"/>
              <a:ext cx="31393" cy="5363967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061ABD5-BDFD-4829-B547-1D8E726107B1}"/>
              </a:ext>
            </a:extLst>
          </p:cNvPr>
          <p:cNvSpPr/>
          <p:nvPr/>
        </p:nvSpPr>
        <p:spPr>
          <a:xfrm>
            <a:off x="4876996" y="1843314"/>
            <a:ext cx="108000" cy="3862979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554E582-8937-45A3-AD7D-DA48FE59824D}"/>
              </a:ext>
            </a:extLst>
          </p:cNvPr>
          <p:cNvCxnSpPr>
            <a:cxnSpLocks/>
          </p:cNvCxnSpPr>
          <p:nvPr/>
        </p:nvCxnSpPr>
        <p:spPr>
          <a:xfrm flipH="1">
            <a:off x="7248936" y="2681254"/>
            <a:ext cx="3698013" cy="530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B9EAF82-AC9E-4B86-B1B7-361E47163EA2}"/>
              </a:ext>
            </a:extLst>
          </p:cNvPr>
          <p:cNvSpPr txBox="1"/>
          <p:nvPr/>
        </p:nvSpPr>
        <p:spPr>
          <a:xfrm>
            <a:off x="1186020" y="1315764"/>
            <a:ext cx="10485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1. request()</a:t>
            </a:r>
            <a:endParaRPr lang="ko-KR" altLang="en-US" sz="17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BABCF10-9825-479F-ACD4-443E8924318D}"/>
              </a:ext>
            </a:extLst>
          </p:cNvPr>
          <p:cNvSpPr txBox="1"/>
          <p:nvPr/>
        </p:nvSpPr>
        <p:spPr>
          <a:xfrm>
            <a:off x="3174633" y="1516298"/>
            <a:ext cx="13100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2.execute()</a:t>
            </a:r>
            <a:endParaRPr lang="ko-KR" altLang="en-US" sz="17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5C0AC05-668B-4FBC-B5D4-538406B31780}"/>
              </a:ext>
            </a:extLst>
          </p:cNvPr>
          <p:cNvSpPr txBox="1"/>
          <p:nvPr/>
        </p:nvSpPr>
        <p:spPr>
          <a:xfrm>
            <a:off x="9448695" y="1952043"/>
            <a:ext cx="11731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4.getDAO()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6485C58-70CB-4D2F-9731-A99C14646C18}"/>
              </a:ext>
            </a:extLst>
          </p:cNvPr>
          <p:cNvSpPr txBox="1"/>
          <p:nvPr/>
        </p:nvSpPr>
        <p:spPr>
          <a:xfrm>
            <a:off x="5381784" y="1623108"/>
            <a:ext cx="13498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3.doService()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2D450A6-C943-4015-A0C5-B12223B2454E}"/>
              </a:ext>
            </a:extLst>
          </p:cNvPr>
          <p:cNvCxnSpPr>
            <a:cxnSpLocks/>
          </p:cNvCxnSpPr>
          <p:nvPr/>
        </p:nvCxnSpPr>
        <p:spPr>
          <a:xfrm flipH="1">
            <a:off x="4984997" y="4855557"/>
            <a:ext cx="213781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2CAB6ECD-054C-4E88-BC65-DB0F39EFC2A3}"/>
              </a:ext>
            </a:extLst>
          </p:cNvPr>
          <p:cNvSpPr txBox="1"/>
          <p:nvPr/>
        </p:nvSpPr>
        <p:spPr>
          <a:xfrm>
            <a:off x="3583791" y="5731821"/>
            <a:ext cx="4917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9</a:t>
            </a:r>
            <a:endParaRPr lang="ko-KR" altLang="en-US" sz="19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6364457-C605-4357-B32B-62FBACB568C9}"/>
              </a:ext>
            </a:extLst>
          </p:cNvPr>
          <p:cNvCxnSpPr>
            <a:cxnSpLocks/>
          </p:cNvCxnSpPr>
          <p:nvPr/>
        </p:nvCxnSpPr>
        <p:spPr>
          <a:xfrm flipV="1">
            <a:off x="7195100" y="2350315"/>
            <a:ext cx="3886093" cy="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52FE07A6-BFDA-4A78-BCFA-D52428373D09}"/>
              </a:ext>
            </a:extLst>
          </p:cNvPr>
          <p:cNvSpPr txBox="1"/>
          <p:nvPr/>
        </p:nvSpPr>
        <p:spPr>
          <a:xfrm>
            <a:off x="9427592" y="2804351"/>
            <a:ext cx="127142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5.TagDAO()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1A1D4B6-BB1B-418C-A7E1-E668FD497086}"/>
              </a:ext>
            </a:extLst>
          </p:cNvPr>
          <p:cNvCxnSpPr>
            <a:cxnSpLocks/>
          </p:cNvCxnSpPr>
          <p:nvPr/>
        </p:nvCxnSpPr>
        <p:spPr>
          <a:xfrm flipH="1">
            <a:off x="7212362" y="3889464"/>
            <a:ext cx="187642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F1237A6-B0C7-41B9-AE38-233ADD5DF1F8}"/>
              </a:ext>
            </a:extLst>
          </p:cNvPr>
          <p:cNvSpPr/>
          <p:nvPr/>
        </p:nvSpPr>
        <p:spPr>
          <a:xfrm>
            <a:off x="10973192" y="2375437"/>
            <a:ext cx="108000" cy="312067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67CE839-559E-49A2-A46B-1284AD941D73}"/>
              </a:ext>
            </a:extLst>
          </p:cNvPr>
          <p:cNvCxnSpPr>
            <a:cxnSpLocks/>
          </p:cNvCxnSpPr>
          <p:nvPr/>
        </p:nvCxnSpPr>
        <p:spPr>
          <a:xfrm flipV="1">
            <a:off x="7212362" y="3454530"/>
            <a:ext cx="1956882" cy="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8386BD0-6DBA-4E57-968A-5A13E673DB9F}"/>
              </a:ext>
            </a:extLst>
          </p:cNvPr>
          <p:cNvSpPr txBox="1"/>
          <p:nvPr/>
        </p:nvSpPr>
        <p:spPr>
          <a:xfrm>
            <a:off x="7564319" y="3069692"/>
            <a:ext cx="1271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6.getList()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E7AB999-B9A9-4FEE-A508-9D2D889FE662}"/>
              </a:ext>
            </a:extLst>
          </p:cNvPr>
          <p:cNvCxnSpPr>
            <a:cxnSpLocks/>
          </p:cNvCxnSpPr>
          <p:nvPr/>
        </p:nvCxnSpPr>
        <p:spPr>
          <a:xfrm flipH="1">
            <a:off x="937722" y="5706293"/>
            <a:ext cx="397498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B07F078-C715-4C84-A6F7-4B7F53F13A83}"/>
              </a:ext>
            </a:extLst>
          </p:cNvPr>
          <p:cNvSpPr txBox="1"/>
          <p:nvPr/>
        </p:nvSpPr>
        <p:spPr>
          <a:xfrm>
            <a:off x="5777619" y="4855557"/>
            <a:ext cx="49170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8</a:t>
            </a:r>
            <a:endParaRPr lang="ko-KR" altLang="en-US" sz="19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1858F9-F02B-44C6-9E81-B3219E1D5477}"/>
              </a:ext>
            </a:extLst>
          </p:cNvPr>
          <p:cNvSpPr txBox="1"/>
          <p:nvPr/>
        </p:nvSpPr>
        <p:spPr>
          <a:xfrm>
            <a:off x="7598864" y="4006938"/>
            <a:ext cx="127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7.ArrayList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&lt;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TagVO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&gt;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27D4AC-B6E3-4A69-B8B4-7E6FFAF7719C}"/>
              </a:ext>
            </a:extLst>
          </p:cNvPr>
          <p:cNvSpPr/>
          <p:nvPr/>
        </p:nvSpPr>
        <p:spPr>
          <a:xfrm>
            <a:off x="9089623" y="3474574"/>
            <a:ext cx="159413" cy="584776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054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3014501" y="1259218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6041693" y="1259218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2794005" cy="514350"/>
            <a:chOff x="133350" y="1533525"/>
            <a:chExt cx="2794005" cy="5143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2794005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875761" y="1575256"/>
              <a:ext cx="12378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작성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26101"/>
            <a:ext cx="2034502" cy="461665"/>
            <a:chOff x="253724" y="133723"/>
            <a:chExt cx="2034502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307310" y="133723"/>
              <a:ext cx="1980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B11523-4D84-4F29-8949-C49768B61AD8}"/>
              </a:ext>
            </a:extLst>
          </p:cNvPr>
          <p:cNvGrpSpPr/>
          <p:nvPr/>
        </p:nvGrpSpPr>
        <p:grpSpPr>
          <a:xfrm>
            <a:off x="3157892" y="1191675"/>
            <a:ext cx="2794005" cy="514350"/>
            <a:chOff x="133350" y="1533525"/>
            <a:chExt cx="2794005" cy="51435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6BB0EA2-E0F6-4FC6-A45D-CF81AC6B13A1}"/>
                </a:ext>
              </a:extLst>
            </p:cNvPr>
            <p:cNvSpPr/>
            <p:nvPr/>
          </p:nvSpPr>
          <p:spPr>
            <a:xfrm>
              <a:off x="133350" y="1533525"/>
              <a:ext cx="2794005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4CFCEE-563D-476E-BE47-A2DDF81E0E05}"/>
                </a:ext>
              </a:extLst>
            </p:cNvPr>
            <p:cNvSpPr txBox="1"/>
            <p:nvPr/>
          </p:nvSpPr>
          <p:spPr>
            <a:xfrm>
              <a:off x="875760" y="1575256"/>
              <a:ext cx="12378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삭제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003C4A2-A1A0-442F-B589-8407B6AF88BC}"/>
              </a:ext>
            </a:extLst>
          </p:cNvPr>
          <p:cNvGrpSpPr/>
          <p:nvPr/>
        </p:nvGrpSpPr>
        <p:grpSpPr>
          <a:xfrm>
            <a:off x="9206975" y="1191675"/>
            <a:ext cx="2794005" cy="514350"/>
            <a:chOff x="133350" y="1533525"/>
            <a:chExt cx="2794005" cy="51435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8A1BE9-CEAF-45E5-8AF0-6F212820E770}"/>
                </a:ext>
              </a:extLst>
            </p:cNvPr>
            <p:cNvSpPr/>
            <p:nvPr/>
          </p:nvSpPr>
          <p:spPr>
            <a:xfrm>
              <a:off x="133350" y="1533525"/>
              <a:ext cx="2794005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6CC4BB-BC99-4581-B4EA-46427A3838A1}"/>
                </a:ext>
              </a:extLst>
            </p:cNvPr>
            <p:cNvSpPr txBox="1"/>
            <p:nvPr/>
          </p:nvSpPr>
          <p:spPr>
            <a:xfrm>
              <a:off x="882974" y="1575256"/>
              <a:ext cx="12234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보기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9E00A13-B576-4264-A706-BE6B19AE79BD}"/>
              </a:ext>
            </a:extLst>
          </p:cNvPr>
          <p:cNvGrpSpPr/>
          <p:nvPr/>
        </p:nvGrpSpPr>
        <p:grpSpPr>
          <a:xfrm>
            <a:off x="6182434" y="1191675"/>
            <a:ext cx="2794005" cy="514350"/>
            <a:chOff x="133350" y="1533525"/>
            <a:chExt cx="2794005" cy="5143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BA1953-00DE-4E4C-88F4-0F47B80BCA93}"/>
                </a:ext>
              </a:extLst>
            </p:cNvPr>
            <p:cNvSpPr/>
            <p:nvPr/>
          </p:nvSpPr>
          <p:spPr>
            <a:xfrm>
              <a:off x="133350" y="1533525"/>
              <a:ext cx="2794005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306CC8-42A7-4386-BC71-B43AADB00BC7}"/>
                </a:ext>
              </a:extLst>
            </p:cNvPr>
            <p:cNvSpPr txBox="1"/>
            <p:nvPr/>
          </p:nvSpPr>
          <p:spPr>
            <a:xfrm>
              <a:off x="882974" y="1575256"/>
              <a:ext cx="12234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수정</a:t>
              </a: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11483D2-EF3C-4344-ACA6-315C03C6D23E}"/>
              </a:ext>
            </a:extLst>
          </p:cNvPr>
          <p:cNvCxnSpPr>
            <a:cxnSpLocks/>
          </p:cNvCxnSpPr>
          <p:nvPr/>
        </p:nvCxnSpPr>
        <p:spPr>
          <a:xfrm>
            <a:off x="9073770" y="1259217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1B10909-518B-4143-B02F-4A6B68F85F95}"/>
              </a:ext>
            </a:extLst>
          </p:cNvPr>
          <p:cNvGrpSpPr/>
          <p:nvPr/>
        </p:nvGrpSpPr>
        <p:grpSpPr>
          <a:xfrm>
            <a:off x="3583645" y="2271680"/>
            <a:ext cx="1942498" cy="1740442"/>
            <a:chOff x="3655434" y="1993359"/>
            <a:chExt cx="1942498" cy="1740442"/>
          </a:xfrm>
        </p:grpSpPr>
        <p:pic>
          <p:nvPicPr>
            <p:cNvPr id="41" name="그림 40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FE26CEF9-7CCA-4FBC-A8F1-82DC698E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434" y="1993359"/>
              <a:ext cx="1740442" cy="1740442"/>
            </a:xfrm>
            <a:prstGeom prst="rect">
              <a:avLst/>
            </a:prstGeom>
          </p:spPr>
        </p:pic>
        <p:pic>
          <p:nvPicPr>
            <p:cNvPr id="14" name="그림 13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4B7E1AC4-582A-406C-BD5A-E0F997D5F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349" y="2691381"/>
              <a:ext cx="919583" cy="919583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38A57FF-8175-4910-BB3A-1BE2BE9CC9AB}"/>
              </a:ext>
            </a:extLst>
          </p:cNvPr>
          <p:cNvGrpSpPr/>
          <p:nvPr/>
        </p:nvGrpSpPr>
        <p:grpSpPr>
          <a:xfrm>
            <a:off x="611106" y="2271680"/>
            <a:ext cx="2070334" cy="1813327"/>
            <a:chOff x="660131" y="1993359"/>
            <a:chExt cx="2070334" cy="1813327"/>
          </a:xfrm>
        </p:grpSpPr>
        <p:pic>
          <p:nvPicPr>
            <p:cNvPr id="9" name="그림 8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6023E293-6F8F-4E62-A72E-9E07D5D3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131" y="1993359"/>
              <a:ext cx="1740442" cy="17404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7BCAB5-B70D-4732-A534-A0E4D4C59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50" y="2691381"/>
              <a:ext cx="1130215" cy="1115305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9F4AE67-4AD4-4BF5-912F-0C4F396F7F04}"/>
              </a:ext>
            </a:extLst>
          </p:cNvPr>
          <p:cNvGrpSpPr/>
          <p:nvPr/>
        </p:nvGrpSpPr>
        <p:grpSpPr>
          <a:xfrm>
            <a:off x="6652266" y="2271680"/>
            <a:ext cx="2154534" cy="1740442"/>
            <a:chOff x="6673543" y="1993359"/>
            <a:chExt cx="2154534" cy="1740442"/>
          </a:xfrm>
        </p:grpSpPr>
        <p:pic>
          <p:nvPicPr>
            <p:cNvPr id="42" name="그림 41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340C5DA5-18A0-4441-8E39-3F84DFE0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543" y="1993359"/>
              <a:ext cx="1740442" cy="174044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45254B0-82AB-42A6-B1AA-A0AECFD4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1432" y="2579522"/>
              <a:ext cx="1106645" cy="1106645"/>
            </a:xfrm>
            <a:prstGeom prst="rect">
              <a:avLst/>
            </a:prstGeom>
          </p:spPr>
        </p:pic>
      </p:grpSp>
      <p:pic>
        <p:nvPicPr>
          <p:cNvPr id="43" name="그림 42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A4F2F767-CF49-4871-A9BC-EA2C3312A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55" y="2271680"/>
            <a:ext cx="1751939" cy="175193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0A7E73-3B81-4CB2-BDD3-7259295EAE0F}"/>
              </a:ext>
            </a:extLst>
          </p:cNvPr>
          <p:cNvSpPr/>
          <p:nvPr/>
        </p:nvSpPr>
        <p:spPr>
          <a:xfrm>
            <a:off x="102491" y="4650662"/>
            <a:ext cx="2791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자유게시판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장터게시판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홍보게시판에 댓글작성 후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등록버튼을 통해 등록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13A03D1-8311-49B3-8D2C-F05FC7FF1520}"/>
              </a:ext>
            </a:extLst>
          </p:cNvPr>
          <p:cNvSpPr/>
          <p:nvPr/>
        </p:nvSpPr>
        <p:spPr>
          <a:xfrm>
            <a:off x="3057894" y="4886188"/>
            <a:ext cx="2791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자신이 쓴 댓글에 한하여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삭제가 가능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또한 삭제가능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2E0DEC-45AE-47E8-B289-DA0F28E2B618}"/>
              </a:ext>
            </a:extLst>
          </p:cNvPr>
          <p:cNvSpPr/>
          <p:nvPr/>
        </p:nvSpPr>
        <p:spPr>
          <a:xfrm>
            <a:off x="6219389" y="4886188"/>
            <a:ext cx="26061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자신이 쓴 댓글에 한하여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내용만 수정이 가능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또한 수정가능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930464-0C4D-46D3-B4DF-9E5CB94B04AC}"/>
              </a:ext>
            </a:extLst>
          </p:cNvPr>
          <p:cNvSpPr/>
          <p:nvPr/>
        </p:nvSpPr>
        <p:spPr>
          <a:xfrm>
            <a:off x="9401826" y="4811282"/>
            <a:ext cx="26061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댓글은 작성자의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닉네임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작성날짜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수 순으로 표시됨</a:t>
            </a:r>
          </a:p>
        </p:txBody>
      </p:sp>
    </p:spTree>
    <p:extLst>
      <p:ext uri="{BB962C8B-B14F-4D97-AF65-F5344CB8AC3E}">
        <p14:creationId xmlns:p14="http://schemas.microsoft.com/office/powerpoint/2010/main" val="2269100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BEB5607-F27B-441F-ABE1-C3D332304F70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1958449" y="4389373"/>
            <a:ext cx="6313919" cy="722558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9E9BBE1-2043-4468-AEF8-2548EAA23B0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883735" y="2476926"/>
            <a:ext cx="6388633" cy="100601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8112DE0F-BFA7-4AE6-B4DA-581A092C4C60}"/>
              </a:ext>
            </a:extLst>
          </p:cNvPr>
          <p:cNvSpPr/>
          <p:nvPr/>
        </p:nvSpPr>
        <p:spPr>
          <a:xfrm>
            <a:off x="8272368" y="1264817"/>
            <a:ext cx="2424218" cy="24242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FE9A1A-9901-4656-A721-B29762EE56C2}"/>
              </a:ext>
            </a:extLst>
          </p:cNvPr>
          <p:cNvSpPr/>
          <p:nvPr/>
        </p:nvSpPr>
        <p:spPr>
          <a:xfrm>
            <a:off x="4476029" y="1396558"/>
            <a:ext cx="2160739" cy="21607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6C737CF-C87C-4FB6-926D-43A0A876C272}"/>
              </a:ext>
            </a:extLst>
          </p:cNvPr>
          <p:cNvSpPr/>
          <p:nvPr/>
        </p:nvSpPr>
        <p:spPr>
          <a:xfrm>
            <a:off x="4476021" y="4114500"/>
            <a:ext cx="2160747" cy="21607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703953-75DD-4625-A10E-B207F642FC8F}"/>
              </a:ext>
            </a:extLst>
          </p:cNvPr>
          <p:cNvSpPr/>
          <p:nvPr/>
        </p:nvSpPr>
        <p:spPr>
          <a:xfrm>
            <a:off x="8272368" y="3899822"/>
            <a:ext cx="2424218" cy="24242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D84EAD7-6625-47DD-9498-1F01964DBA7B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066731" y="2476928"/>
            <a:ext cx="2409298" cy="95207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E97C71-8E30-48C8-A2E0-61F669C286A6}"/>
              </a:ext>
            </a:extLst>
          </p:cNvPr>
          <p:cNvSpPr txBox="1"/>
          <p:nvPr/>
        </p:nvSpPr>
        <p:spPr>
          <a:xfrm>
            <a:off x="278983" y="133434"/>
            <a:ext cx="382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USE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다이어그램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89A5E-3937-4E81-BCBF-FC7DD12ED111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A2A73D-294B-4165-9D61-5445F9204AE0}"/>
              </a:ext>
            </a:extLst>
          </p:cNvPr>
          <p:cNvSpPr/>
          <p:nvPr/>
        </p:nvSpPr>
        <p:spPr>
          <a:xfrm>
            <a:off x="3133060" y="1201154"/>
            <a:ext cx="8357191" cy="5241851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56031788-D784-4638-BF86-0C2DBE37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" y="2291138"/>
            <a:ext cx="3061882" cy="3061882"/>
          </a:xfrm>
          <a:prstGeom prst="rect">
            <a:avLst/>
          </a:prstGeom>
          <a:effectLst>
            <a:outerShdw dist="38100" dir="2700000" sx="103000" sy="103000" algn="tl" rotWithShape="0">
              <a:srgbClr val="FF9999"/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86C4B23-FAFC-414A-ABE9-35B0301EB215}"/>
              </a:ext>
            </a:extLst>
          </p:cNvPr>
          <p:cNvSpPr txBox="1"/>
          <p:nvPr/>
        </p:nvSpPr>
        <p:spPr>
          <a:xfrm>
            <a:off x="4915603" y="2120187"/>
            <a:ext cx="128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</a:t>
            </a:r>
            <a:endParaRPr lang="en-US" altLang="ko-KR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작성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9E2ADA-FFCB-457B-945F-A85530986FB9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2007671" y="4389373"/>
            <a:ext cx="2468350" cy="805501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23409A6-4639-43E2-A488-B9C9D48F9FE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556394" y="3529030"/>
            <a:ext cx="1" cy="585470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04E098-714C-4155-A05A-AEF29FE28D35}"/>
              </a:ext>
            </a:extLst>
          </p:cNvPr>
          <p:cNvSpPr txBox="1"/>
          <p:nvPr/>
        </p:nvSpPr>
        <p:spPr>
          <a:xfrm>
            <a:off x="4915603" y="4814838"/>
            <a:ext cx="128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</a:t>
            </a:r>
            <a:endParaRPr lang="en-US" altLang="ko-KR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삭제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0909F0-322A-42EA-A80E-6BAECCFC86C1}"/>
              </a:ext>
            </a:extLst>
          </p:cNvPr>
          <p:cNvSpPr txBox="1"/>
          <p:nvPr/>
        </p:nvSpPr>
        <p:spPr>
          <a:xfrm>
            <a:off x="8843685" y="2113862"/>
            <a:ext cx="128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</a:t>
            </a:r>
            <a:endParaRPr lang="en-US" altLang="ko-KR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A1416A-AB5C-4211-B20E-68D6E165D649}"/>
              </a:ext>
            </a:extLst>
          </p:cNvPr>
          <p:cNvSpPr txBox="1"/>
          <p:nvPr/>
        </p:nvSpPr>
        <p:spPr>
          <a:xfrm>
            <a:off x="8902745" y="4696047"/>
            <a:ext cx="128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</a:t>
            </a:r>
            <a:endParaRPr lang="en-US" altLang="ko-KR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217601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304553" y="311780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0F69AE0E-5981-424F-A52C-230D282E90A8}"/>
              </a:ext>
            </a:extLst>
          </p:cNvPr>
          <p:cNvGrpSpPr/>
          <p:nvPr/>
        </p:nvGrpSpPr>
        <p:grpSpPr>
          <a:xfrm>
            <a:off x="7093217" y="413091"/>
            <a:ext cx="3157124" cy="2531623"/>
            <a:chOff x="3925075" y="109154"/>
            <a:chExt cx="3094499" cy="2531623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3EF99E0-FC81-495D-B280-111AE1711A10}"/>
                </a:ext>
              </a:extLst>
            </p:cNvPr>
            <p:cNvSpPr/>
            <p:nvPr/>
          </p:nvSpPr>
          <p:spPr>
            <a:xfrm>
              <a:off x="3925075" y="109154"/>
              <a:ext cx="3094499" cy="2531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0" name="그룹 299">
              <a:extLst>
                <a:ext uri="{FF2B5EF4-FFF2-40B4-BE49-F238E27FC236}">
                  <a16:creationId xmlns:a16="http://schemas.microsoft.com/office/drawing/2014/main" id="{8C525DAA-1EBA-4C56-B7E2-2DA1410AAD40}"/>
                </a:ext>
              </a:extLst>
            </p:cNvPr>
            <p:cNvGrpSpPr/>
            <p:nvPr/>
          </p:nvGrpSpPr>
          <p:grpSpPr>
            <a:xfrm>
              <a:off x="4233800" y="322255"/>
              <a:ext cx="2583329" cy="423192"/>
              <a:chOff x="4178474" y="648399"/>
              <a:chExt cx="2583329" cy="423192"/>
            </a:xfrm>
          </p:grpSpPr>
          <p:sp>
            <p:nvSpPr>
              <p:cNvPr id="298" name="사각형: 둥근 모서리 297">
                <a:extLst>
                  <a:ext uri="{FF2B5EF4-FFF2-40B4-BE49-F238E27FC236}">
                    <a16:creationId xmlns:a16="http://schemas.microsoft.com/office/drawing/2014/main" id="{BC93BD54-DA27-47CE-BA01-ABF8975E44E8}"/>
                  </a:ext>
                </a:extLst>
              </p:cNvPr>
              <p:cNvSpPr/>
              <p:nvPr/>
            </p:nvSpPr>
            <p:spPr>
              <a:xfrm>
                <a:off x="4178474" y="648399"/>
                <a:ext cx="2583329" cy="42319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F7FE36D1-0CEF-4EA7-A5D2-5918AA066806}"/>
                  </a:ext>
                </a:extLst>
              </p:cNvPr>
              <p:cNvSpPr txBox="1"/>
              <p:nvPr/>
            </p:nvSpPr>
            <p:spPr>
              <a:xfrm>
                <a:off x="4393059" y="675329"/>
                <a:ext cx="2184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세부 </a:t>
                </a:r>
                <a:r>
                  <a:rPr lang="en-US" altLang="ko-K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Cotroller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목록</a:t>
                </a:r>
              </a:p>
            </p:txBody>
          </p:sp>
        </p:grpSp>
      </p:grp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8CD5C60-CEBA-472C-8B9C-2008A409C837}"/>
              </a:ext>
            </a:extLst>
          </p:cNvPr>
          <p:cNvCxnSpPr>
            <a:cxnSpLocks/>
            <a:stCxn id="129" idx="3"/>
            <a:endCxn id="299" idx="1"/>
          </p:cNvCxnSpPr>
          <p:nvPr/>
        </p:nvCxnSpPr>
        <p:spPr>
          <a:xfrm>
            <a:off x="4044428" y="3612358"/>
            <a:ext cx="3074916" cy="139842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D91DB9D-EC55-4810-BC03-0AFD0E680D8A}"/>
              </a:ext>
            </a:extLst>
          </p:cNvPr>
          <p:cNvGrpSpPr/>
          <p:nvPr/>
        </p:nvGrpSpPr>
        <p:grpSpPr>
          <a:xfrm>
            <a:off x="7119344" y="3619582"/>
            <a:ext cx="2858270" cy="2782409"/>
            <a:chOff x="6290522" y="3549414"/>
            <a:chExt cx="2858270" cy="2782409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78DF95FD-E402-4EB8-820B-C27AE676723B}"/>
                </a:ext>
              </a:extLst>
            </p:cNvPr>
            <p:cNvSpPr/>
            <p:nvPr/>
          </p:nvSpPr>
          <p:spPr>
            <a:xfrm>
              <a:off x="6290522" y="3549414"/>
              <a:ext cx="2858270" cy="278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C95D09E4-22EF-4713-9791-B80B33A667B2}"/>
                </a:ext>
              </a:extLst>
            </p:cNvPr>
            <p:cNvGrpSpPr/>
            <p:nvPr/>
          </p:nvGrpSpPr>
          <p:grpSpPr>
            <a:xfrm>
              <a:off x="6438046" y="3701536"/>
              <a:ext cx="2583329" cy="423192"/>
              <a:chOff x="4031029" y="479105"/>
              <a:chExt cx="2583329" cy="423192"/>
            </a:xfrm>
          </p:grpSpPr>
          <p:sp>
            <p:nvSpPr>
              <p:cNvPr id="304" name="사각형: 둥근 모서리 303">
                <a:extLst>
                  <a:ext uri="{FF2B5EF4-FFF2-40B4-BE49-F238E27FC236}">
                    <a16:creationId xmlns:a16="http://schemas.microsoft.com/office/drawing/2014/main" id="{957E1ECE-FE67-487F-929A-A6D81CB6AE8C}"/>
                  </a:ext>
                </a:extLst>
              </p:cNvPr>
              <p:cNvSpPr/>
              <p:nvPr/>
            </p:nvSpPr>
            <p:spPr>
              <a:xfrm>
                <a:off x="4031029" y="479105"/>
                <a:ext cx="2583329" cy="42319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6ACE205-AA9D-4DA4-99A3-D76C78455015}"/>
                  </a:ext>
                </a:extLst>
              </p:cNvPr>
              <p:cNvSpPr txBox="1"/>
              <p:nvPr/>
            </p:nvSpPr>
            <p:spPr>
              <a:xfrm>
                <a:off x="4230549" y="532964"/>
                <a:ext cx="2184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세부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Service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목록</a:t>
                </a:r>
              </a:p>
            </p:txBody>
          </p:sp>
        </p:grp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395427" y="257484"/>
            <a:ext cx="2938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35BFD312-1A1B-4DA6-BB3D-D1B1A09D73C8}"/>
              </a:ext>
            </a:extLst>
          </p:cNvPr>
          <p:cNvGrpSpPr/>
          <p:nvPr/>
        </p:nvGrpSpPr>
        <p:grpSpPr>
          <a:xfrm>
            <a:off x="2280640" y="2392621"/>
            <a:ext cx="2328455" cy="786673"/>
            <a:chOff x="245211" y="650592"/>
            <a:chExt cx="2001109" cy="78667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8BA5F10-0FBB-457A-B886-33778D1FD262}"/>
                </a:ext>
              </a:extLst>
            </p:cNvPr>
            <p:cNvSpPr/>
            <p:nvPr/>
          </p:nvSpPr>
          <p:spPr>
            <a:xfrm>
              <a:off x="245212" y="650592"/>
              <a:ext cx="2001108" cy="52453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3A8AB54-2377-4641-8018-EA870604ED8E}"/>
                </a:ext>
              </a:extLst>
            </p:cNvPr>
            <p:cNvSpPr txBox="1"/>
            <p:nvPr/>
          </p:nvSpPr>
          <p:spPr>
            <a:xfrm>
              <a:off x="245211" y="729379"/>
              <a:ext cx="2001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Back Controller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F1456EB-4754-441D-AF0B-BC1E9E0A1B20}"/>
              </a:ext>
            </a:extLst>
          </p:cNvPr>
          <p:cNvGrpSpPr/>
          <p:nvPr/>
        </p:nvGrpSpPr>
        <p:grpSpPr>
          <a:xfrm>
            <a:off x="2350971" y="1202884"/>
            <a:ext cx="2187794" cy="535839"/>
            <a:chOff x="3836840" y="2221728"/>
            <a:chExt cx="2187794" cy="535839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B90C95A-C845-4717-9F8A-FEC480C2E6F0}"/>
                </a:ext>
              </a:extLst>
            </p:cNvPr>
            <p:cNvSpPr/>
            <p:nvPr/>
          </p:nvSpPr>
          <p:spPr>
            <a:xfrm>
              <a:off x="3836840" y="2221728"/>
              <a:ext cx="2187794" cy="535839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212F843-E9F3-4295-A3A1-35CF8C6F799D}"/>
                </a:ext>
              </a:extLst>
            </p:cNvPr>
            <p:cNvSpPr txBox="1"/>
            <p:nvPr/>
          </p:nvSpPr>
          <p:spPr>
            <a:xfrm>
              <a:off x="3850200" y="2306057"/>
              <a:ext cx="2174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Front Controller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3E90C90-54CF-4FFD-81F1-CAFD0D95C599}"/>
              </a:ext>
            </a:extLst>
          </p:cNvPr>
          <p:cNvGrpSpPr/>
          <p:nvPr/>
        </p:nvGrpSpPr>
        <p:grpSpPr>
          <a:xfrm>
            <a:off x="2783532" y="3354038"/>
            <a:ext cx="1303273" cy="516639"/>
            <a:chOff x="5276237" y="3480528"/>
            <a:chExt cx="864288" cy="34424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4FAE26C-6618-4186-9680-C9D13A964803}"/>
                </a:ext>
              </a:extLst>
            </p:cNvPr>
            <p:cNvSpPr txBox="1"/>
            <p:nvPr/>
          </p:nvSpPr>
          <p:spPr>
            <a:xfrm>
              <a:off x="5276237" y="3524477"/>
              <a:ext cx="864288" cy="266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service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356DA93-4B1F-45EE-B8ED-C1325C9BA359}"/>
                </a:ext>
              </a:extLst>
            </p:cNvPr>
            <p:cNvSpPr/>
            <p:nvPr/>
          </p:nvSpPr>
          <p:spPr>
            <a:xfrm>
              <a:off x="5291786" y="3480528"/>
              <a:ext cx="820636" cy="34424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0172F03-494B-4390-B7CB-51CD9E756B0D}"/>
              </a:ext>
            </a:extLst>
          </p:cNvPr>
          <p:cNvGrpSpPr/>
          <p:nvPr/>
        </p:nvGrpSpPr>
        <p:grpSpPr>
          <a:xfrm>
            <a:off x="1984037" y="4299135"/>
            <a:ext cx="928835" cy="524534"/>
            <a:chOff x="3836841" y="2419013"/>
            <a:chExt cx="1249451" cy="51058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118D16A-ACD6-4CF5-A48A-71C6697D7824}"/>
                </a:ext>
              </a:extLst>
            </p:cNvPr>
            <p:cNvSpPr/>
            <p:nvPr/>
          </p:nvSpPr>
          <p:spPr>
            <a:xfrm>
              <a:off x="3836841" y="2419013"/>
              <a:ext cx="1249451" cy="51058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8A5B035-A75A-4121-80C7-D4CB32DCA773}"/>
                </a:ext>
              </a:extLst>
            </p:cNvPr>
            <p:cNvSpPr txBox="1"/>
            <p:nvPr/>
          </p:nvSpPr>
          <p:spPr>
            <a:xfrm>
              <a:off x="3949115" y="2487060"/>
              <a:ext cx="1024901" cy="389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349AAC72-5272-4E03-A9D6-A634428B1FF1}"/>
              </a:ext>
            </a:extLst>
          </p:cNvPr>
          <p:cNvGrpSpPr/>
          <p:nvPr/>
        </p:nvGrpSpPr>
        <p:grpSpPr>
          <a:xfrm>
            <a:off x="3782595" y="4296159"/>
            <a:ext cx="1045410" cy="526388"/>
            <a:chOff x="5271579" y="3478674"/>
            <a:chExt cx="1045410" cy="52638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83D2D25-F98B-4A77-B6AE-9DB23CC75C2D}"/>
                </a:ext>
              </a:extLst>
            </p:cNvPr>
            <p:cNvSpPr txBox="1"/>
            <p:nvPr/>
          </p:nvSpPr>
          <p:spPr>
            <a:xfrm>
              <a:off x="5271579" y="3478674"/>
              <a:ext cx="10454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8D2AB84-3A5D-43E1-9EEF-06CE15C80EFD}"/>
                </a:ext>
              </a:extLst>
            </p:cNvPr>
            <p:cNvSpPr/>
            <p:nvPr/>
          </p:nvSpPr>
          <p:spPr>
            <a:xfrm>
              <a:off x="5291786" y="3480527"/>
              <a:ext cx="1004996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8639C0F-98CF-4D13-B371-26717E01818E}"/>
              </a:ext>
            </a:extLst>
          </p:cNvPr>
          <p:cNvCxnSpPr>
            <a:cxnSpLocks/>
            <a:stCxn id="122" idx="0"/>
            <a:endCxn id="125" idx="2"/>
          </p:cNvCxnSpPr>
          <p:nvPr/>
        </p:nvCxnSpPr>
        <p:spPr>
          <a:xfrm flipV="1">
            <a:off x="3444868" y="1738723"/>
            <a:ext cx="0" cy="653898"/>
          </a:xfrm>
          <a:prstGeom prst="line">
            <a:avLst/>
          </a:prstGeom>
          <a:ln w="508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순서도: 분류 136">
            <a:extLst>
              <a:ext uri="{FF2B5EF4-FFF2-40B4-BE49-F238E27FC236}">
                <a16:creationId xmlns:a16="http://schemas.microsoft.com/office/drawing/2014/main" id="{959A3E89-3B30-44DA-9888-E470DA52655F}"/>
              </a:ext>
            </a:extLst>
          </p:cNvPr>
          <p:cNvSpPr/>
          <p:nvPr/>
        </p:nvSpPr>
        <p:spPr>
          <a:xfrm>
            <a:off x="3350545" y="1687258"/>
            <a:ext cx="202006" cy="344850"/>
          </a:xfrm>
          <a:prstGeom prst="flowChartSor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624C61F8-870F-45CB-9DD8-A3AF066DA861}"/>
              </a:ext>
            </a:extLst>
          </p:cNvPr>
          <p:cNvCxnSpPr>
            <a:stCxn id="129" idx="2"/>
            <a:endCxn id="131" idx="0"/>
          </p:cNvCxnSpPr>
          <p:nvPr/>
        </p:nvCxnSpPr>
        <p:spPr>
          <a:xfrm flipH="1">
            <a:off x="2448455" y="3870677"/>
            <a:ext cx="977249" cy="428458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B45F420-AFA6-41D8-80D1-FB92CBB49F10}"/>
              </a:ext>
            </a:extLst>
          </p:cNvPr>
          <p:cNvCxnSpPr>
            <a:stCxn id="129" idx="2"/>
            <a:endCxn id="135" idx="0"/>
          </p:cNvCxnSpPr>
          <p:nvPr/>
        </p:nvCxnSpPr>
        <p:spPr>
          <a:xfrm>
            <a:off x="3425704" y="3870677"/>
            <a:ext cx="879596" cy="427335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80C1568-A79D-4AB5-B3A6-FD2A71A84A49}"/>
              </a:ext>
            </a:extLst>
          </p:cNvPr>
          <p:cNvCxnSpPr>
            <a:cxnSpLocks/>
            <a:stCxn id="131" idx="2"/>
          </p:cNvCxnSpPr>
          <p:nvPr/>
        </p:nvCxnSpPr>
        <p:spPr>
          <a:xfrm>
            <a:off x="2448455" y="4823669"/>
            <a:ext cx="0" cy="581847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E7257EBD-2D59-465B-8E48-915E70853B12}"/>
              </a:ext>
            </a:extLst>
          </p:cNvPr>
          <p:cNvCxnSpPr>
            <a:cxnSpLocks/>
            <a:stCxn id="123" idx="3"/>
            <a:endCxn id="292" idx="1"/>
          </p:cNvCxnSpPr>
          <p:nvPr/>
        </p:nvCxnSpPr>
        <p:spPr>
          <a:xfrm flipV="1">
            <a:off x="4609095" y="1678903"/>
            <a:ext cx="2484122" cy="114644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0B956EAF-5C2C-41B7-82F8-F3265FF156AB}"/>
              </a:ext>
            </a:extLst>
          </p:cNvPr>
          <p:cNvGrpSpPr/>
          <p:nvPr/>
        </p:nvGrpSpPr>
        <p:grpSpPr>
          <a:xfrm>
            <a:off x="3317641" y="2891028"/>
            <a:ext cx="235054" cy="463010"/>
            <a:chOff x="1891083" y="1890793"/>
            <a:chExt cx="235054" cy="463010"/>
          </a:xfrm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966E84DA-D32A-4CC5-B5DA-884E525FA6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142" y="1944479"/>
              <a:ext cx="4004" cy="409324"/>
            </a:xfrm>
            <a:prstGeom prst="line">
              <a:avLst/>
            </a:prstGeom>
            <a:ln w="508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순서도: 분류 155">
              <a:extLst>
                <a:ext uri="{FF2B5EF4-FFF2-40B4-BE49-F238E27FC236}">
                  <a16:creationId xmlns:a16="http://schemas.microsoft.com/office/drawing/2014/main" id="{DC06D152-9F05-440A-9703-EE74A3FA2B38}"/>
                </a:ext>
              </a:extLst>
            </p:cNvPr>
            <p:cNvSpPr/>
            <p:nvPr/>
          </p:nvSpPr>
          <p:spPr>
            <a:xfrm>
              <a:off x="1891083" y="1890793"/>
              <a:ext cx="235054" cy="261542"/>
            </a:xfrm>
            <a:prstGeom prst="flowChartSor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E96AA71-0245-4FA9-83B9-2E1F1A961EBE}"/>
              </a:ext>
            </a:extLst>
          </p:cNvPr>
          <p:cNvGrpSpPr/>
          <p:nvPr/>
        </p:nvGrpSpPr>
        <p:grpSpPr>
          <a:xfrm>
            <a:off x="1712094" y="5415409"/>
            <a:ext cx="1510051" cy="790240"/>
            <a:chOff x="5442596" y="3480527"/>
            <a:chExt cx="1510051" cy="79024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272905B-A4E7-4911-B0F2-EAF3F0EBD670}"/>
                </a:ext>
              </a:extLst>
            </p:cNvPr>
            <p:cNvSpPr txBox="1"/>
            <p:nvPr/>
          </p:nvSpPr>
          <p:spPr>
            <a:xfrm>
              <a:off x="5714539" y="3525152"/>
              <a:ext cx="9288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Reply</a:t>
              </a:r>
            </a:p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712899C-52B2-475B-AA49-3053A5C8BDCF}"/>
                </a:ext>
              </a:extLst>
            </p:cNvPr>
            <p:cNvSpPr/>
            <p:nvPr/>
          </p:nvSpPr>
          <p:spPr>
            <a:xfrm>
              <a:off x="5442596" y="3480527"/>
              <a:ext cx="1510051" cy="790240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0B51773-211F-47A2-8591-F48EA334AD37}"/>
              </a:ext>
            </a:extLst>
          </p:cNvPr>
          <p:cNvSpPr txBox="1"/>
          <p:nvPr/>
        </p:nvSpPr>
        <p:spPr>
          <a:xfrm>
            <a:off x="7253293" y="1212170"/>
            <a:ext cx="2945404" cy="150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ReplyInsertController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ReplyDeleteController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ReplyListController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ReplyUpdateController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38591F7-2596-4F85-8C28-DFB7C4E30FC4}"/>
              </a:ext>
            </a:extLst>
          </p:cNvPr>
          <p:cNvCxnSpPr>
            <a:cxnSpLocks/>
          </p:cNvCxnSpPr>
          <p:nvPr/>
        </p:nvCxnSpPr>
        <p:spPr>
          <a:xfrm>
            <a:off x="4305300" y="4822547"/>
            <a:ext cx="0" cy="581847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AE11C52-BDDF-4D04-8997-E53C5140FCC1}"/>
              </a:ext>
            </a:extLst>
          </p:cNvPr>
          <p:cNvGrpSpPr/>
          <p:nvPr/>
        </p:nvGrpSpPr>
        <p:grpSpPr>
          <a:xfrm>
            <a:off x="3550274" y="5374928"/>
            <a:ext cx="1510051" cy="790240"/>
            <a:chOff x="5442596" y="3480527"/>
            <a:chExt cx="1510051" cy="79024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C08365-B04F-4FB7-877D-CF7EEAFD3488}"/>
                </a:ext>
              </a:extLst>
            </p:cNvPr>
            <p:cNvSpPr txBox="1"/>
            <p:nvPr/>
          </p:nvSpPr>
          <p:spPr>
            <a:xfrm>
              <a:off x="5714539" y="3525152"/>
              <a:ext cx="9288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Reply</a:t>
              </a:r>
            </a:p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DB52A3A-5BF9-4AFB-9EF7-B771E07C7F30}"/>
                </a:ext>
              </a:extLst>
            </p:cNvPr>
            <p:cNvSpPr/>
            <p:nvPr/>
          </p:nvSpPr>
          <p:spPr>
            <a:xfrm>
              <a:off x="5442596" y="3480527"/>
              <a:ext cx="1510051" cy="790240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C065C9B-E542-4449-86E4-BEBDA59DDD42}"/>
              </a:ext>
            </a:extLst>
          </p:cNvPr>
          <p:cNvSpPr txBox="1"/>
          <p:nvPr/>
        </p:nvSpPr>
        <p:spPr>
          <a:xfrm>
            <a:off x="7136437" y="4545128"/>
            <a:ext cx="2945404" cy="150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ReplyInsertService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ReplyDeleteService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ReplyListService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ReplyUpdateService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6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D7BC00-40EF-455E-84DD-86E5ADEA5517}"/>
              </a:ext>
            </a:extLst>
          </p:cNvPr>
          <p:cNvSpPr txBox="1"/>
          <p:nvPr/>
        </p:nvSpPr>
        <p:spPr>
          <a:xfrm>
            <a:off x="346672" y="322592"/>
            <a:ext cx="334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‘Foreign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Love’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설명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B1D509-D317-4E4C-A274-F526F67AED33}"/>
              </a:ext>
            </a:extLst>
          </p:cNvPr>
          <p:cNvSpPr/>
          <p:nvPr/>
        </p:nvSpPr>
        <p:spPr>
          <a:xfrm flipH="1">
            <a:off x="255798" y="380396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DFB4AC-C052-43B4-AB03-FD68126729AC}"/>
              </a:ext>
            </a:extLst>
          </p:cNvPr>
          <p:cNvGrpSpPr/>
          <p:nvPr/>
        </p:nvGrpSpPr>
        <p:grpSpPr>
          <a:xfrm>
            <a:off x="503581" y="1137736"/>
            <a:ext cx="11184837" cy="1427227"/>
            <a:chOff x="255797" y="1320376"/>
            <a:chExt cx="11184837" cy="142722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23BE5C-4191-40D3-9C30-193B0FCB5CB0}"/>
                </a:ext>
              </a:extLst>
            </p:cNvPr>
            <p:cNvSpPr/>
            <p:nvPr/>
          </p:nvSpPr>
          <p:spPr>
            <a:xfrm>
              <a:off x="1890800" y="1320376"/>
              <a:ext cx="9549834" cy="1427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F48E50-99D5-46A7-9ED2-5907C6D0048A}"/>
                </a:ext>
              </a:extLst>
            </p:cNvPr>
            <p:cNvSpPr/>
            <p:nvPr/>
          </p:nvSpPr>
          <p:spPr>
            <a:xfrm>
              <a:off x="255797" y="1320377"/>
              <a:ext cx="1635001" cy="1427226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그리기이(가) 표시된 사진&#10;&#10;자동 생성된 설명">
              <a:extLst>
                <a:ext uri="{FF2B5EF4-FFF2-40B4-BE49-F238E27FC236}">
                  <a16:creationId xmlns:a16="http://schemas.microsoft.com/office/drawing/2014/main" id="{161A00C6-ED27-4FB2-B6A4-30848A27A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302" y="1478994"/>
              <a:ext cx="1109990" cy="1109990"/>
            </a:xfrm>
            <a:prstGeom prst="rect">
              <a:avLst/>
            </a:prstGeom>
            <a:effectLst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DB1675-A89C-4194-B901-5440EE64D2E7}"/>
              </a:ext>
            </a:extLst>
          </p:cNvPr>
          <p:cNvSpPr txBox="1"/>
          <p:nvPr/>
        </p:nvSpPr>
        <p:spPr>
          <a:xfrm>
            <a:off x="2401086" y="1519907"/>
            <a:ext cx="89013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ForeignLove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 한국학생 중 외국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3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교환 프로그램을 참여하는 학생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위한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3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서비스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입니다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661A2E-3264-46FC-B4EE-3BDABFBCA97F}"/>
              </a:ext>
            </a:extLst>
          </p:cNvPr>
          <p:cNvSpPr/>
          <p:nvPr/>
        </p:nvSpPr>
        <p:spPr>
          <a:xfrm>
            <a:off x="766086" y="3260580"/>
            <a:ext cx="2557953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2C953B-AA46-41BC-A43D-DC5006BD8276}"/>
              </a:ext>
            </a:extLst>
          </p:cNvPr>
          <p:cNvSpPr txBox="1"/>
          <p:nvPr/>
        </p:nvSpPr>
        <p:spPr>
          <a:xfrm>
            <a:off x="894345" y="4850065"/>
            <a:ext cx="22514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회원들이 자유롭게 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소통할 수 있는 공간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B091FA-7E64-4671-97E9-3A8750D82026}"/>
              </a:ext>
            </a:extLst>
          </p:cNvPr>
          <p:cNvSpPr/>
          <p:nvPr/>
        </p:nvSpPr>
        <p:spPr>
          <a:xfrm>
            <a:off x="3443194" y="3260580"/>
            <a:ext cx="2557954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09ADF-B49B-4D05-9B3A-A0FAB01D1B91}"/>
              </a:ext>
            </a:extLst>
          </p:cNvPr>
          <p:cNvSpPr txBox="1"/>
          <p:nvPr/>
        </p:nvSpPr>
        <p:spPr>
          <a:xfrm>
            <a:off x="3426767" y="4703871"/>
            <a:ext cx="26265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회원들의 비용부담 줄이기 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 구매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판매를 위한 공간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E50825-3D45-4137-A2D4-1AE51D4B59D6}"/>
              </a:ext>
            </a:extLst>
          </p:cNvPr>
          <p:cNvSpPr/>
          <p:nvPr/>
        </p:nvSpPr>
        <p:spPr>
          <a:xfrm>
            <a:off x="6156088" y="3260580"/>
            <a:ext cx="2557954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96AFA8-732D-4D38-ABA0-A1AEE95F4B37}"/>
              </a:ext>
            </a:extLst>
          </p:cNvPr>
          <p:cNvSpPr txBox="1"/>
          <p:nvPr/>
        </p:nvSpPr>
        <p:spPr>
          <a:xfrm>
            <a:off x="6309334" y="4750768"/>
            <a:ext cx="22514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교환생활 중 필요한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유대관계 형성을 위한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DDF41-1CFA-4998-B315-396EE76BCA44}"/>
              </a:ext>
            </a:extLst>
          </p:cNvPr>
          <p:cNvSpPr/>
          <p:nvPr/>
        </p:nvSpPr>
        <p:spPr>
          <a:xfrm>
            <a:off x="8842876" y="3260580"/>
            <a:ext cx="2557954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9F966-7F9F-49DE-A456-5235F1B9CDBF}"/>
              </a:ext>
            </a:extLst>
          </p:cNvPr>
          <p:cNvSpPr txBox="1"/>
          <p:nvPr/>
        </p:nvSpPr>
        <p:spPr>
          <a:xfrm>
            <a:off x="8909375" y="4703871"/>
            <a:ext cx="240470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회원들간 소통을 위한 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쪽지 및 정보관리를 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위한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0E5F43-A5BA-45A8-8D6C-2BC0B94E4430}"/>
              </a:ext>
            </a:extLst>
          </p:cNvPr>
          <p:cNvGrpSpPr/>
          <p:nvPr/>
        </p:nvGrpSpPr>
        <p:grpSpPr>
          <a:xfrm>
            <a:off x="1133228" y="3683543"/>
            <a:ext cx="1823668" cy="475582"/>
            <a:chOff x="1079503" y="3714416"/>
            <a:chExt cx="1823668" cy="47558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4E18143-8469-443A-8536-3D3F0A8AB351}"/>
                </a:ext>
              </a:extLst>
            </p:cNvPr>
            <p:cNvSpPr/>
            <p:nvPr/>
          </p:nvSpPr>
          <p:spPr>
            <a:xfrm>
              <a:off x="1079503" y="3714416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A9F134-D22E-4977-9DDB-47C6944B4A65}"/>
                </a:ext>
              </a:extLst>
            </p:cNvPr>
            <p:cNvSpPr txBox="1"/>
            <p:nvPr/>
          </p:nvSpPr>
          <p:spPr>
            <a:xfrm>
              <a:off x="1248196" y="3743722"/>
              <a:ext cx="15130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자유게시판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E6F068-01F1-4FF1-9C14-978978F6D645}"/>
              </a:ext>
            </a:extLst>
          </p:cNvPr>
          <p:cNvGrpSpPr/>
          <p:nvPr/>
        </p:nvGrpSpPr>
        <p:grpSpPr>
          <a:xfrm>
            <a:off x="3806149" y="3698251"/>
            <a:ext cx="1823668" cy="475472"/>
            <a:chOff x="3767004" y="3728410"/>
            <a:chExt cx="1823668" cy="47547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F35821E-47ED-46F6-A738-4B921D4E511B}"/>
                </a:ext>
              </a:extLst>
            </p:cNvPr>
            <p:cNvSpPr/>
            <p:nvPr/>
          </p:nvSpPr>
          <p:spPr>
            <a:xfrm>
              <a:off x="3767004" y="3728410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8BF68F-AE86-4A15-886F-BD2EEDE324B6}"/>
                </a:ext>
              </a:extLst>
            </p:cNvPr>
            <p:cNvSpPr txBox="1"/>
            <p:nvPr/>
          </p:nvSpPr>
          <p:spPr>
            <a:xfrm>
              <a:off x="3986057" y="3733089"/>
              <a:ext cx="147222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장터게시판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B8EF42-A3CC-4344-8447-FBACE2F0859B}"/>
              </a:ext>
            </a:extLst>
          </p:cNvPr>
          <p:cNvGrpSpPr/>
          <p:nvPr/>
        </p:nvGrpSpPr>
        <p:grpSpPr>
          <a:xfrm>
            <a:off x="6523229" y="3683653"/>
            <a:ext cx="1823668" cy="475472"/>
            <a:chOff x="6523229" y="3649779"/>
            <a:chExt cx="1823668" cy="47547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F2E802-D255-448F-9532-E70D54E4FAC4}"/>
                </a:ext>
              </a:extLst>
            </p:cNvPr>
            <p:cNvSpPr/>
            <p:nvPr/>
          </p:nvSpPr>
          <p:spPr>
            <a:xfrm>
              <a:off x="6523229" y="3649779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13C639-096F-4CF1-82F6-BCB7343D8A1C}"/>
                </a:ext>
              </a:extLst>
            </p:cNvPr>
            <p:cNvSpPr txBox="1"/>
            <p:nvPr/>
          </p:nvSpPr>
          <p:spPr>
            <a:xfrm>
              <a:off x="6692048" y="3678975"/>
              <a:ext cx="148603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홍보게시판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A4BE1FF-3687-4B21-88BF-E15A17C816C7}"/>
              </a:ext>
            </a:extLst>
          </p:cNvPr>
          <p:cNvGrpSpPr/>
          <p:nvPr/>
        </p:nvGrpSpPr>
        <p:grpSpPr>
          <a:xfrm>
            <a:off x="9204957" y="3506711"/>
            <a:ext cx="1833792" cy="849193"/>
            <a:chOff x="9211836" y="3482224"/>
            <a:chExt cx="1833792" cy="84919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4D2D4F-F9A6-44F2-8734-26FB68BB8BEB}"/>
                </a:ext>
              </a:extLst>
            </p:cNvPr>
            <p:cNvSpPr/>
            <p:nvPr/>
          </p:nvSpPr>
          <p:spPr>
            <a:xfrm>
              <a:off x="9221960" y="3482224"/>
              <a:ext cx="1823668" cy="81058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634655-4AFC-47BF-A44B-E1E8745DE135}"/>
                </a:ext>
              </a:extLst>
            </p:cNvPr>
            <p:cNvSpPr txBox="1"/>
            <p:nvPr/>
          </p:nvSpPr>
          <p:spPr>
            <a:xfrm>
              <a:off x="9211836" y="3531198"/>
              <a:ext cx="179978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및 </a:t>
              </a:r>
              <a:endParaRPr lang="en-US" altLang="ko-KR" sz="2300" dirty="0">
                <a:solidFill>
                  <a:srgbClr val="7F8FC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3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마이페이지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00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10B8D77-53B4-4DDA-B5C9-F92FA83CEDE0}"/>
              </a:ext>
            </a:extLst>
          </p:cNvPr>
          <p:cNvGrpSpPr/>
          <p:nvPr/>
        </p:nvGrpSpPr>
        <p:grpSpPr>
          <a:xfrm>
            <a:off x="9047074" y="778364"/>
            <a:ext cx="1069378" cy="5759829"/>
            <a:chOff x="4955991" y="1040317"/>
            <a:chExt cx="1022916" cy="574821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E04B88-3A19-43A6-9E50-0C4EDFE3C0CC}"/>
                </a:ext>
              </a:extLst>
            </p:cNvPr>
            <p:cNvGrpSpPr/>
            <p:nvPr/>
          </p:nvGrpSpPr>
          <p:grpSpPr>
            <a:xfrm>
              <a:off x="4955991" y="1040317"/>
              <a:ext cx="1022916" cy="491810"/>
              <a:chOff x="694286" y="1001375"/>
              <a:chExt cx="1161755" cy="49181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DBEBD0F-B58C-48C6-95E5-1A97C84694AB}"/>
                  </a:ext>
                </a:extLst>
              </p:cNvPr>
              <p:cNvSpPr/>
              <p:nvPr/>
            </p:nvSpPr>
            <p:spPr>
              <a:xfrm>
                <a:off x="694286" y="1001375"/>
                <a:ext cx="1161755" cy="43716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FF200A-87B7-42E2-930D-B6C3710511EB}"/>
                  </a:ext>
                </a:extLst>
              </p:cNvPr>
              <p:cNvSpPr txBox="1"/>
              <p:nvPr/>
            </p:nvSpPr>
            <p:spPr>
              <a:xfrm>
                <a:off x="869724" y="1037890"/>
                <a:ext cx="812974" cy="455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BoardDAO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C354D25-57EE-48E4-8EDC-01CCC5C64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1137" y="1482870"/>
              <a:ext cx="2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AA6F247-FD89-4E9E-BDB3-8EFB80FF43EC}"/>
              </a:ext>
            </a:extLst>
          </p:cNvPr>
          <p:cNvGrpSpPr/>
          <p:nvPr/>
        </p:nvGrpSpPr>
        <p:grpSpPr>
          <a:xfrm>
            <a:off x="7356024" y="789871"/>
            <a:ext cx="1187522" cy="5737825"/>
            <a:chOff x="3493687" y="1184128"/>
            <a:chExt cx="1187522" cy="573782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52F32EA-A9E3-44DE-BA31-9C1BAE414515}"/>
                </a:ext>
              </a:extLst>
            </p:cNvPr>
            <p:cNvGrpSpPr/>
            <p:nvPr/>
          </p:nvGrpSpPr>
          <p:grpSpPr>
            <a:xfrm>
              <a:off x="3493687" y="1184128"/>
              <a:ext cx="1187522" cy="488527"/>
              <a:chOff x="629177" y="1132148"/>
              <a:chExt cx="1269649" cy="488527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ED799088-9129-451B-98D5-9ABE4CAD4474}"/>
                  </a:ext>
                </a:extLst>
              </p:cNvPr>
              <p:cNvSpPr/>
              <p:nvPr/>
            </p:nvSpPr>
            <p:spPr>
              <a:xfrm>
                <a:off x="629177" y="1132148"/>
                <a:ext cx="1269649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C9945F-DE98-435E-B8BC-60FDE0596A86}"/>
                  </a:ext>
                </a:extLst>
              </p:cNvPr>
              <p:cNvSpPr txBox="1"/>
              <p:nvPr/>
            </p:nvSpPr>
            <p:spPr>
              <a:xfrm>
                <a:off x="800794" y="1151892"/>
                <a:ext cx="914903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Reply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</p:txBody>
          </p:sp>
        </p:grp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81E6BD1-4F2A-4F5D-A762-869C5CA09C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9315" y="1591930"/>
              <a:ext cx="8133" cy="533002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33544" y="139415"/>
            <a:ext cx="789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 시퀀스 다이어그램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게시판 정보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상위 댓글 정보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내용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1DB503B-19EC-4327-8EFE-16D7F9D20055}"/>
              </a:ext>
            </a:extLst>
          </p:cNvPr>
          <p:cNvGrpSpPr/>
          <p:nvPr/>
        </p:nvGrpSpPr>
        <p:grpSpPr>
          <a:xfrm>
            <a:off x="542633" y="789871"/>
            <a:ext cx="817123" cy="5776321"/>
            <a:chOff x="69006" y="1159987"/>
            <a:chExt cx="817123" cy="577632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F915F6-A7AB-48C5-8520-EC146BDA268E}"/>
                </a:ext>
              </a:extLst>
            </p:cNvPr>
            <p:cNvGrpSpPr/>
            <p:nvPr/>
          </p:nvGrpSpPr>
          <p:grpSpPr>
            <a:xfrm>
              <a:off x="69006" y="1159987"/>
              <a:ext cx="817123" cy="446296"/>
              <a:chOff x="572071" y="1092296"/>
              <a:chExt cx="928030" cy="44629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C191154-2B52-48B9-AA87-24E57A50CC7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813821" cy="446296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0886F-FB3D-4E82-B048-C30E8AE92106}"/>
                  </a:ext>
                </a:extLst>
              </p:cNvPr>
              <p:cNvSpPr txBox="1"/>
              <p:nvPr/>
            </p:nvSpPr>
            <p:spPr>
              <a:xfrm>
                <a:off x="572071" y="1146155"/>
                <a:ext cx="92803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Actor</a:t>
                </a:r>
                <a:endPara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3D9F91A-5CEC-4660-9322-41C7721B0B76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477569" y="1606283"/>
              <a:ext cx="26176" cy="533002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3B18D02-FD43-45B5-8534-F175E3767A1A}"/>
              </a:ext>
            </a:extLst>
          </p:cNvPr>
          <p:cNvGrpSpPr/>
          <p:nvPr/>
        </p:nvGrpSpPr>
        <p:grpSpPr>
          <a:xfrm>
            <a:off x="1708539" y="789871"/>
            <a:ext cx="1130301" cy="5817339"/>
            <a:chOff x="871078" y="1157972"/>
            <a:chExt cx="1130301" cy="558823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B2348D6-023F-468D-B0ED-18C9020578E1}"/>
                </a:ext>
              </a:extLst>
            </p:cNvPr>
            <p:cNvGrpSpPr/>
            <p:nvPr/>
          </p:nvGrpSpPr>
          <p:grpSpPr>
            <a:xfrm>
              <a:off x="871078" y="1157972"/>
              <a:ext cx="1130301" cy="453830"/>
              <a:chOff x="546522" y="1092296"/>
              <a:chExt cx="1283717" cy="45383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40366F-C416-4731-B43D-A8802B0762B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1161763" cy="42153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621A56-49BC-4AC4-B1FD-8729351C21FA}"/>
                  </a:ext>
                </a:extLst>
              </p:cNvPr>
              <p:cNvSpPr txBox="1"/>
              <p:nvPr/>
            </p:nvSpPr>
            <p:spPr>
              <a:xfrm>
                <a:off x="546522" y="1107879"/>
                <a:ext cx="1283717" cy="43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Front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0B4C55F-4641-4E6B-A0C4-40B58526A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454" y="1626094"/>
              <a:ext cx="17906" cy="5120111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2E40C61-6295-494B-A0F5-6521319F70B1}"/>
              </a:ext>
            </a:extLst>
          </p:cNvPr>
          <p:cNvGrpSpPr/>
          <p:nvPr/>
        </p:nvGrpSpPr>
        <p:grpSpPr>
          <a:xfrm>
            <a:off x="3117760" y="778364"/>
            <a:ext cx="1685281" cy="5862616"/>
            <a:chOff x="2067116" y="1129361"/>
            <a:chExt cx="1685281" cy="586261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511A5F5-7E0A-464A-80A6-F886257DF929}"/>
                </a:ext>
              </a:extLst>
            </p:cNvPr>
            <p:cNvGrpSpPr/>
            <p:nvPr/>
          </p:nvGrpSpPr>
          <p:grpSpPr>
            <a:xfrm>
              <a:off x="2067116" y="1129361"/>
              <a:ext cx="1685281" cy="488527"/>
              <a:chOff x="586858" y="1075671"/>
              <a:chExt cx="1801832" cy="48852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8805023-1BA5-434E-8BD6-0093136FEB57}"/>
                  </a:ext>
                </a:extLst>
              </p:cNvPr>
              <p:cNvSpPr/>
              <p:nvPr/>
            </p:nvSpPr>
            <p:spPr>
              <a:xfrm>
                <a:off x="638594" y="1075671"/>
                <a:ext cx="1750095" cy="43889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9E9B4-CDE5-444F-9F1E-34924D9AA2B4}"/>
                  </a:ext>
                </a:extLst>
              </p:cNvPr>
              <p:cNvSpPr txBox="1"/>
              <p:nvPr/>
            </p:nvSpPr>
            <p:spPr>
              <a:xfrm>
                <a:off x="586858" y="1120550"/>
                <a:ext cx="1801832" cy="44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ReplyInsert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</a:p>
            </p:txBody>
          </p:sp>
        </p:grp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13E9670-D496-4912-9FAC-0301B1A4F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222" y="1585334"/>
              <a:ext cx="21534" cy="540664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5D7A34E-7D3B-4496-9799-3046803BCE7E}"/>
              </a:ext>
            </a:extLst>
          </p:cNvPr>
          <p:cNvGrpSpPr/>
          <p:nvPr/>
        </p:nvGrpSpPr>
        <p:grpSpPr>
          <a:xfrm>
            <a:off x="5177761" y="789871"/>
            <a:ext cx="1700701" cy="5794064"/>
            <a:chOff x="3450255" y="1184128"/>
            <a:chExt cx="1700701" cy="57940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019899-99B2-4E9E-A124-F37777DA63A4}"/>
                </a:ext>
              </a:extLst>
            </p:cNvPr>
            <p:cNvGrpSpPr/>
            <p:nvPr/>
          </p:nvGrpSpPr>
          <p:grpSpPr>
            <a:xfrm>
              <a:off x="3450255" y="1184128"/>
              <a:ext cx="1700701" cy="483304"/>
              <a:chOff x="582742" y="1132148"/>
              <a:chExt cx="1818318" cy="48330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0A76727-CA3D-4185-B4B0-B2223FE82694}"/>
                  </a:ext>
                </a:extLst>
              </p:cNvPr>
              <p:cNvSpPr/>
              <p:nvPr/>
            </p:nvSpPr>
            <p:spPr>
              <a:xfrm>
                <a:off x="629176" y="1132148"/>
                <a:ext cx="1726330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0CFAA5-FDA9-4487-933A-CB058E7677A1}"/>
                  </a:ext>
                </a:extLst>
              </p:cNvPr>
              <p:cNvSpPr txBox="1"/>
              <p:nvPr/>
            </p:nvSpPr>
            <p:spPr>
              <a:xfrm>
                <a:off x="582742" y="1152825"/>
                <a:ext cx="1818318" cy="46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ReplyInsert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Service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20B18C6-2F1F-417A-B2DA-435880BCF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428" y="1624737"/>
              <a:ext cx="19855" cy="535345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D05D229-C5FB-44E5-921D-54A73403E88C}"/>
              </a:ext>
            </a:extLst>
          </p:cNvPr>
          <p:cNvCxnSpPr>
            <a:cxnSpLocks/>
          </p:cNvCxnSpPr>
          <p:nvPr/>
        </p:nvCxnSpPr>
        <p:spPr>
          <a:xfrm>
            <a:off x="937722" y="1696175"/>
            <a:ext cx="1303825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37B1D1B-DF28-47D5-9C6A-757CB404752A}"/>
              </a:ext>
            </a:extLst>
          </p:cNvPr>
          <p:cNvCxnSpPr>
            <a:cxnSpLocks/>
          </p:cNvCxnSpPr>
          <p:nvPr/>
        </p:nvCxnSpPr>
        <p:spPr>
          <a:xfrm>
            <a:off x="2316367" y="1870821"/>
            <a:ext cx="1594937" cy="6512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511CDB6-40D4-4C0E-A44C-EE1E37FEDC51}"/>
              </a:ext>
            </a:extLst>
          </p:cNvPr>
          <p:cNvCxnSpPr>
            <a:cxnSpLocks/>
          </p:cNvCxnSpPr>
          <p:nvPr/>
        </p:nvCxnSpPr>
        <p:spPr>
          <a:xfrm>
            <a:off x="3960400" y="2005367"/>
            <a:ext cx="2096310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A25907-0062-4F95-A197-EA3AF0D4DC9E}"/>
              </a:ext>
            </a:extLst>
          </p:cNvPr>
          <p:cNvSpPr/>
          <p:nvPr/>
        </p:nvSpPr>
        <p:spPr>
          <a:xfrm>
            <a:off x="2219570" y="1705947"/>
            <a:ext cx="108000" cy="4723359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3A79D-65E8-4E84-BAAD-5B0819D04F27}"/>
              </a:ext>
            </a:extLst>
          </p:cNvPr>
          <p:cNvSpPr/>
          <p:nvPr/>
        </p:nvSpPr>
        <p:spPr>
          <a:xfrm>
            <a:off x="5952427" y="2017047"/>
            <a:ext cx="108000" cy="4452706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C5D09D2-4D17-4861-9533-51C8A8E0367E}"/>
              </a:ext>
            </a:extLst>
          </p:cNvPr>
          <p:cNvGrpSpPr/>
          <p:nvPr/>
        </p:nvGrpSpPr>
        <p:grpSpPr>
          <a:xfrm>
            <a:off x="10511423" y="789871"/>
            <a:ext cx="978366" cy="5826248"/>
            <a:chOff x="6238151" y="1075117"/>
            <a:chExt cx="978366" cy="5826248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895BE6F2-BDE4-4547-A377-5E211E06F3C1}"/>
                </a:ext>
              </a:extLst>
            </p:cNvPr>
            <p:cNvGrpSpPr/>
            <p:nvPr/>
          </p:nvGrpSpPr>
          <p:grpSpPr>
            <a:xfrm>
              <a:off x="6238151" y="1075117"/>
              <a:ext cx="978366" cy="462281"/>
              <a:chOff x="866295" y="1043774"/>
              <a:chExt cx="1111159" cy="462281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B927FBBF-2534-45B5-BAA9-6E233969BD17}"/>
                  </a:ext>
                </a:extLst>
              </p:cNvPr>
              <p:cNvSpPr/>
              <p:nvPr/>
            </p:nvSpPr>
            <p:spPr>
              <a:xfrm>
                <a:off x="903563" y="1043774"/>
                <a:ext cx="1034523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AB0B40-4482-4999-89C2-52B91BBEBBEE}"/>
                  </a:ext>
                </a:extLst>
              </p:cNvPr>
              <p:cNvSpPr txBox="1"/>
              <p:nvPr/>
            </p:nvSpPr>
            <p:spPr>
              <a:xfrm>
                <a:off x="866295" y="1049840"/>
                <a:ext cx="1111159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Manager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A24BC32-B549-4EA9-9480-007EEDB2DCE2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6727334" y="1537398"/>
              <a:ext cx="31393" cy="5363967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061ABD5-BDFD-4829-B547-1D8E726107B1}"/>
              </a:ext>
            </a:extLst>
          </p:cNvPr>
          <p:cNvSpPr/>
          <p:nvPr/>
        </p:nvSpPr>
        <p:spPr>
          <a:xfrm>
            <a:off x="3890601" y="1818153"/>
            <a:ext cx="108000" cy="4623514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554E582-8937-45A3-AD7D-DA48FE59824D}"/>
              </a:ext>
            </a:extLst>
          </p:cNvPr>
          <p:cNvCxnSpPr>
            <a:cxnSpLocks/>
          </p:cNvCxnSpPr>
          <p:nvPr/>
        </p:nvCxnSpPr>
        <p:spPr>
          <a:xfrm flipH="1">
            <a:off x="6056710" y="2520821"/>
            <a:ext cx="4908590" cy="2636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B9EAF82-AC9E-4B86-B1B7-361E47163EA2}"/>
              </a:ext>
            </a:extLst>
          </p:cNvPr>
          <p:cNvSpPr txBox="1"/>
          <p:nvPr/>
        </p:nvSpPr>
        <p:spPr>
          <a:xfrm>
            <a:off x="1123375" y="1397962"/>
            <a:ext cx="93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1.request()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BABCF10-9825-479F-ACD4-443E8924318D}"/>
              </a:ext>
            </a:extLst>
          </p:cNvPr>
          <p:cNvSpPr txBox="1"/>
          <p:nvPr/>
        </p:nvSpPr>
        <p:spPr>
          <a:xfrm>
            <a:off x="2519490" y="1586021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2.execute()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5C0AC05-668B-4FBC-B5D4-538406B31780}"/>
              </a:ext>
            </a:extLst>
          </p:cNvPr>
          <p:cNvSpPr txBox="1"/>
          <p:nvPr/>
        </p:nvSpPr>
        <p:spPr>
          <a:xfrm>
            <a:off x="8149724" y="1951538"/>
            <a:ext cx="1173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4.getDAO()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6485C58-70CB-4D2F-9731-A99C14646C18}"/>
              </a:ext>
            </a:extLst>
          </p:cNvPr>
          <p:cNvSpPr txBox="1"/>
          <p:nvPr/>
        </p:nvSpPr>
        <p:spPr>
          <a:xfrm>
            <a:off x="4387087" y="1708056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3.doService()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2D450A6-C943-4015-A0C5-B12223B2454E}"/>
              </a:ext>
            </a:extLst>
          </p:cNvPr>
          <p:cNvCxnSpPr>
            <a:cxnSpLocks/>
          </p:cNvCxnSpPr>
          <p:nvPr/>
        </p:nvCxnSpPr>
        <p:spPr>
          <a:xfrm flipH="1">
            <a:off x="3998601" y="6099567"/>
            <a:ext cx="195382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2CAB6ECD-054C-4E88-BC65-DB0F39EFC2A3}"/>
              </a:ext>
            </a:extLst>
          </p:cNvPr>
          <p:cNvSpPr txBox="1"/>
          <p:nvPr/>
        </p:nvSpPr>
        <p:spPr>
          <a:xfrm>
            <a:off x="2723548" y="5927683"/>
            <a:ext cx="4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13</a:t>
            </a:r>
            <a:endParaRPr lang="ko-KR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6364457-C605-4357-B32B-62FBACB568C9}"/>
              </a:ext>
            </a:extLst>
          </p:cNvPr>
          <p:cNvCxnSpPr>
            <a:cxnSpLocks/>
          </p:cNvCxnSpPr>
          <p:nvPr/>
        </p:nvCxnSpPr>
        <p:spPr>
          <a:xfrm flipV="1">
            <a:off x="6056710" y="2254728"/>
            <a:ext cx="4914533" cy="1097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52FE07A6-BFDA-4A78-BCFA-D52428373D09}"/>
              </a:ext>
            </a:extLst>
          </p:cNvPr>
          <p:cNvSpPr txBox="1"/>
          <p:nvPr/>
        </p:nvSpPr>
        <p:spPr>
          <a:xfrm>
            <a:off x="8103799" y="2525993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5.ReplyDAO()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1A1D4B6-BB1B-418C-A7E1-E668FD497086}"/>
              </a:ext>
            </a:extLst>
          </p:cNvPr>
          <p:cNvCxnSpPr>
            <a:cxnSpLocks/>
          </p:cNvCxnSpPr>
          <p:nvPr/>
        </p:nvCxnSpPr>
        <p:spPr>
          <a:xfrm flipH="1">
            <a:off x="6077234" y="3455938"/>
            <a:ext cx="4909313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F1237A6-B0C7-41B9-AE38-233ADD5DF1F8}"/>
              </a:ext>
            </a:extLst>
          </p:cNvPr>
          <p:cNvSpPr/>
          <p:nvPr/>
        </p:nvSpPr>
        <p:spPr>
          <a:xfrm>
            <a:off x="10973193" y="1956306"/>
            <a:ext cx="108000" cy="4473003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67CE839-559E-49A2-A46B-1284AD941D73}"/>
              </a:ext>
            </a:extLst>
          </p:cNvPr>
          <p:cNvCxnSpPr>
            <a:cxnSpLocks/>
          </p:cNvCxnSpPr>
          <p:nvPr/>
        </p:nvCxnSpPr>
        <p:spPr>
          <a:xfrm flipV="1">
            <a:off x="6069266" y="3205827"/>
            <a:ext cx="4914533" cy="1097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87AEE98-6EE6-4C1F-B311-E0E76489F618}"/>
              </a:ext>
            </a:extLst>
          </p:cNvPr>
          <p:cNvSpPr txBox="1"/>
          <p:nvPr/>
        </p:nvSpPr>
        <p:spPr>
          <a:xfrm>
            <a:off x="8149896" y="2881471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6.getDAO()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386BD0-6DBA-4E57-968A-5A13E673DB9F}"/>
              </a:ext>
            </a:extLst>
          </p:cNvPr>
          <p:cNvSpPr txBox="1"/>
          <p:nvPr/>
        </p:nvSpPr>
        <p:spPr>
          <a:xfrm>
            <a:off x="8137469" y="3453476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7.BoardDAO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D330951-7CBA-4542-AA58-01BCA217A9A0}"/>
              </a:ext>
            </a:extLst>
          </p:cNvPr>
          <p:cNvCxnSpPr>
            <a:cxnSpLocks/>
          </p:cNvCxnSpPr>
          <p:nvPr/>
        </p:nvCxnSpPr>
        <p:spPr>
          <a:xfrm flipV="1">
            <a:off x="6086971" y="4063698"/>
            <a:ext cx="3516829" cy="7856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6348AF2-ADDD-4586-ACA9-2DFD74B820A3}"/>
              </a:ext>
            </a:extLst>
          </p:cNvPr>
          <p:cNvCxnSpPr>
            <a:cxnSpLocks/>
          </p:cNvCxnSpPr>
          <p:nvPr/>
        </p:nvCxnSpPr>
        <p:spPr>
          <a:xfrm flipH="1" flipV="1">
            <a:off x="6060426" y="4350227"/>
            <a:ext cx="3514738" cy="390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2D84CAA-4586-42F6-BFE6-A1D5F89C2E11}"/>
              </a:ext>
            </a:extLst>
          </p:cNvPr>
          <p:cNvSpPr txBox="1"/>
          <p:nvPr/>
        </p:nvSpPr>
        <p:spPr>
          <a:xfrm>
            <a:off x="6486925" y="3723649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8.getBoard()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E66BBC-2406-45C6-BAFA-F87D76AADF99}"/>
              </a:ext>
            </a:extLst>
          </p:cNvPr>
          <p:cNvSpPr txBox="1"/>
          <p:nvPr/>
        </p:nvSpPr>
        <p:spPr>
          <a:xfrm>
            <a:off x="6493250" y="4374361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9.BoardVO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0B9E16D-54BE-4CA7-8D52-41323704D97F}"/>
              </a:ext>
            </a:extLst>
          </p:cNvPr>
          <p:cNvCxnSpPr>
            <a:cxnSpLocks/>
          </p:cNvCxnSpPr>
          <p:nvPr/>
        </p:nvCxnSpPr>
        <p:spPr>
          <a:xfrm>
            <a:off x="6056710" y="5064021"/>
            <a:ext cx="1882860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49BE1B5-50E7-46CD-85E3-DA0C54CD4A46}"/>
              </a:ext>
            </a:extLst>
          </p:cNvPr>
          <p:cNvSpPr txBox="1"/>
          <p:nvPr/>
        </p:nvSpPr>
        <p:spPr>
          <a:xfrm>
            <a:off x="6351468" y="4749901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10.insert()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E56BCC7-FC40-4927-B4BE-5A9832BFD0EA}"/>
              </a:ext>
            </a:extLst>
          </p:cNvPr>
          <p:cNvSpPr/>
          <p:nvPr/>
        </p:nvSpPr>
        <p:spPr>
          <a:xfrm>
            <a:off x="7912243" y="5064021"/>
            <a:ext cx="102010" cy="811143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559A7BF-4685-4A6B-B131-A5A0CBFE793B}"/>
              </a:ext>
            </a:extLst>
          </p:cNvPr>
          <p:cNvCxnSpPr>
            <a:cxnSpLocks/>
          </p:cNvCxnSpPr>
          <p:nvPr/>
        </p:nvCxnSpPr>
        <p:spPr>
          <a:xfrm flipH="1">
            <a:off x="6028111" y="5868552"/>
            <a:ext cx="193513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676B8F4-2EB6-4EBF-846B-EEB44A9DC7C4}"/>
              </a:ext>
            </a:extLst>
          </p:cNvPr>
          <p:cNvSpPr txBox="1"/>
          <p:nvPr/>
        </p:nvSpPr>
        <p:spPr>
          <a:xfrm>
            <a:off x="6373471" y="5888784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11.boolean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E7AB999-B9A9-4FEE-A508-9D2D889FE662}"/>
              </a:ext>
            </a:extLst>
          </p:cNvPr>
          <p:cNvCxnSpPr>
            <a:cxnSpLocks/>
          </p:cNvCxnSpPr>
          <p:nvPr/>
        </p:nvCxnSpPr>
        <p:spPr>
          <a:xfrm flipH="1">
            <a:off x="951195" y="6344257"/>
            <a:ext cx="304740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B07F078-C715-4C84-A6F7-4B7F53F13A83}"/>
              </a:ext>
            </a:extLst>
          </p:cNvPr>
          <p:cNvSpPr txBox="1"/>
          <p:nvPr/>
        </p:nvSpPr>
        <p:spPr>
          <a:xfrm>
            <a:off x="4755954" y="5760685"/>
            <a:ext cx="4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12</a:t>
            </a:r>
            <a:endParaRPr lang="ko-KR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341CC2D-D849-4EA0-B7FD-7FA2CE3729FC}"/>
              </a:ext>
            </a:extLst>
          </p:cNvPr>
          <p:cNvSpPr/>
          <p:nvPr/>
        </p:nvSpPr>
        <p:spPr>
          <a:xfrm>
            <a:off x="9538218" y="4088159"/>
            <a:ext cx="126222" cy="370311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241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0FC503-3CE2-4A4F-83DE-F93BC1CE9AD7}"/>
              </a:ext>
            </a:extLst>
          </p:cNvPr>
          <p:cNvCxnSpPr>
            <a:cxnSpLocks/>
          </p:cNvCxnSpPr>
          <p:nvPr/>
        </p:nvCxnSpPr>
        <p:spPr>
          <a:xfrm>
            <a:off x="4067175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0BEB7-0327-47DB-A66C-54A4D33A8343}"/>
              </a:ext>
            </a:extLst>
          </p:cNvPr>
          <p:cNvCxnSpPr>
            <a:cxnSpLocks/>
          </p:cNvCxnSpPr>
          <p:nvPr/>
        </p:nvCxnSpPr>
        <p:spPr>
          <a:xfrm>
            <a:off x="8134350" y="1279249"/>
            <a:ext cx="0" cy="540290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4DA3C4-C66E-447A-9D0B-C3B4E5A43AB6}"/>
              </a:ext>
            </a:extLst>
          </p:cNvPr>
          <p:cNvGrpSpPr/>
          <p:nvPr/>
        </p:nvGrpSpPr>
        <p:grpSpPr>
          <a:xfrm>
            <a:off x="133350" y="1191675"/>
            <a:ext cx="3790950" cy="514350"/>
            <a:chOff x="133350" y="1533525"/>
            <a:chExt cx="3790950" cy="5143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416BE7-1E46-41DC-B848-D4AF87583F77}"/>
                </a:ext>
              </a:extLst>
            </p:cNvPr>
            <p:cNvSpPr/>
            <p:nvPr/>
          </p:nvSpPr>
          <p:spPr>
            <a:xfrm>
              <a:off x="13335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ADEC60-F467-4764-A929-42EB6365DF6E}"/>
                </a:ext>
              </a:extLst>
            </p:cNvPr>
            <p:cNvSpPr txBox="1"/>
            <p:nvPr/>
          </p:nvSpPr>
          <p:spPr>
            <a:xfrm>
              <a:off x="1136057" y="1587820"/>
              <a:ext cx="17075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좋아요 누르기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9D5E-3F52-4CE3-B060-F80BA148F8B6}"/>
              </a:ext>
            </a:extLst>
          </p:cNvPr>
          <p:cNvGrpSpPr/>
          <p:nvPr/>
        </p:nvGrpSpPr>
        <p:grpSpPr>
          <a:xfrm>
            <a:off x="8267700" y="1191675"/>
            <a:ext cx="3790950" cy="514350"/>
            <a:chOff x="8267700" y="1533525"/>
            <a:chExt cx="3790950" cy="5143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4A97A2-B1C4-49B5-914A-EF1AF5039D7F}"/>
                </a:ext>
              </a:extLst>
            </p:cNvPr>
            <p:cNvSpPr/>
            <p:nvPr/>
          </p:nvSpPr>
          <p:spPr>
            <a:xfrm>
              <a:off x="8267700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F67280"/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1A0300-7BA1-499B-A0D7-547A0881EAA8}"/>
                </a:ext>
              </a:extLst>
            </p:cNvPr>
            <p:cNvSpPr txBox="1"/>
            <p:nvPr/>
          </p:nvSpPr>
          <p:spPr>
            <a:xfrm>
              <a:off x="9488500" y="1606034"/>
              <a:ext cx="1465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67280"/>
                  </a:solidFill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좋아요 누적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A852D8-755A-4D69-8023-02C65EBDA1E4}"/>
              </a:ext>
            </a:extLst>
          </p:cNvPr>
          <p:cNvSpPr/>
          <p:nvPr/>
        </p:nvSpPr>
        <p:spPr>
          <a:xfrm>
            <a:off x="4431567" y="5041083"/>
            <a:ext cx="3338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좋아요를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누른 게시글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댓글에 다시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좋아요를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누르면 취소됨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A46E6-B025-4F62-ACD0-D801764778CB}"/>
              </a:ext>
            </a:extLst>
          </p:cNvPr>
          <p:cNvGrpSpPr/>
          <p:nvPr/>
        </p:nvGrpSpPr>
        <p:grpSpPr>
          <a:xfrm>
            <a:off x="255798" y="339987"/>
            <a:ext cx="2332783" cy="461665"/>
            <a:chOff x="253724" y="147609"/>
            <a:chExt cx="2332783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98A1FA-81AC-40A8-8D38-05BA34BBC57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1C606-6D64-477D-B9C9-7A3D3596D223}"/>
                </a:ext>
              </a:extLst>
            </p:cNvPr>
            <p:cNvSpPr txBox="1"/>
            <p:nvPr/>
          </p:nvSpPr>
          <p:spPr>
            <a:xfrm>
              <a:off x="299161" y="147609"/>
              <a:ext cx="228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좋아요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_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기능 상세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868E8D-8340-4F94-88C8-BDE033EF3804}"/>
              </a:ext>
            </a:extLst>
          </p:cNvPr>
          <p:cNvGrpSpPr/>
          <p:nvPr/>
        </p:nvGrpSpPr>
        <p:grpSpPr>
          <a:xfrm>
            <a:off x="4200525" y="1191675"/>
            <a:ext cx="3790950" cy="514350"/>
            <a:chOff x="4200525" y="1533525"/>
            <a:chExt cx="3790950" cy="51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4D1846-7221-45FA-9191-7240B14A3EA8}"/>
                </a:ext>
              </a:extLst>
            </p:cNvPr>
            <p:cNvSpPr/>
            <p:nvPr/>
          </p:nvSpPr>
          <p:spPr>
            <a:xfrm>
              <a:off x="4200525" y="1533525"/>
              <a:ext cx="3790950" cy="514350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1A79DA-FDF6-4BC7-A8D5-16AE838A3316}"/>
                </a:ext>
              </a:extLst>
            </p:cNvPr>
            <p:cNvSpPr txBox="1"/>
            <p:nvPr/>
          </p:nvSpPr>
          <p:spPr>
            <a:xfrm>
              <a:off x="5121214" y="1606034"/>
              <a:ext cx="19495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좋아요 취소하기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CB074-0D0E-4203-9F05-A67A88F96E3E}"/>
              </a:ext>
            </a:extLst>
          </p:cNvPr>
          <p:cNvSpPr/>
          <p:nvPr/>
        </p:nvSpPr>
        <p:spPr>
          <a:xfrm>
            <a:off x="263121" y="4761495"/>
            <a:ext cx="3668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게시글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댓글에 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좋아요를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누를 수 있음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7EB2D4-3207-457F-8CE3-BE9A10C36093}"/>
              </a:ext>
            </a:extLst>
          </p:cNvPr>
          <p:cNvSpPr/>
          <p:nvPr/>
        </p:nvSpPr>
        <p:spPr>
          <a:xfrm>
            <a:off x="8548924" y="5115438"/>
            <a:ext cx="33446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누적횟수가 버튼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우측에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표시됨</a:t>
            </a:r>
            <a:endParaRPr lang="en-US" altLang="ko-KR" sz="2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DD1C339-02DC-464C-ACEB-C6802803D2B6}"/>
              </a:ext>
            </a:extLst>
          </p:cNvPr>
          <p:cNvSpPr/>
          <p:nvPr/>
        </p:nvSpPr>
        <p:spPr>
          <a:xfrm rot="10800000">
            <a:off x="1851960" y="5515828"/>
            <a:ext cx="275713" cy="2376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5427E-CA5F-408E-9F96-444879886420}"/>
              </a:ext>
            </a:extLst>
          </p:cNvPr>
          <p:cNvSpPr/>
          <p:nvPr/>
        </p:nvSpPr>
        <p:spPr>
          <a:xfrm>
            <a:off x="697457" y="5823324"/>
            <a:ext cx="2662736" cy="413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누른 글에는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로 표시</a:t>
            </a:r>
          </a:p>
        </p:txBody>
      </p:sp>
      <p:pic>
        <p:nvPicPr>
          <p:cNvPr id="9" name="그림 8" descr="다리이(가) 표시된 사진&#10;&#10;자동 생성된 설명">
            <a:extLst>
              <a:ext uri="{FF2B5EF4-FFF2-40B4-BE49-F238E27FC236}">
                <a16:creationId xmlns:a16="http://schemas.microsoft.com/office/drawing/2014/main" id="{DAAD2AE1-F529-40A6-9D0E-6E727C7D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1" y="2362433"/>
            <a:ext cx="2133132" cy="2133132"/>
          </a:xfrm>
          <a:prstGeom prst="rect">
            <a:avLst/>
          </a:prstGeom>
        </p:spPr>
      </p:pic>
      <p:pic>
        <p:nvPicPr>
          <p:cNvPr id="11" name="그림 10" descr="다리이(가) 표시된 사진&#10;&#10;자동 생성된 설명">
            <a:extLst>
              <a:ext uri="{FF2B5EF4-FFF2-40B4-BE49-F238E27FC236}">
                <a16:creationId xmlns:a16="http://schemas.microsoft.com/office/drawing/2014/main" id="{0FD2D0DC-9F05-47B4-86D6-5ED71CC4B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329" y="2362434"/>
            <a:ext cx="2133131" cy="213313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6E5B49-E15E-4AFB-ADFE-CFF34660D347}"/>
              </a:ext>
            </a:extLst>
          </p:cNvPr>
          <p:cNvGrpSpPr/>
          <p:nvPr/>
        </p:nvGrpSpPr>
        <p:grpSpPr>
          <a:xfrm>
            <a:off x="9258378" y="2447877"/>
            <a:ext cx="1925708" cy="1925708"/>
            <a:chOff x="9200321" y="2081209"/>
            <a:chExt cx="1925708" cy="1925708"/>
          </a:xfrm>
        </p:grpSpPr>
        <p:pic>
          <p:nvPicPr>
            <p:cNvPr id="21" name="그림 20" descr="그리기이(가) 표시된 사진&#10;&#10;자동 생성된 설명">
              <a:extLst>
                <a:ext uri="{FF2B5EF4-FFF2-40B4-BE49-F238E27FC236}">
                  <a16:creationId xmlns:a16="http://schemas.microsoft.com/office/drawing/2014/main" id="{4CD25B37-16F2-4209-9DEF-0666D0D9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0321" y="2081209"/>
              <a:ext cx="1925708" cy="1925708"/>
            </a:xfrm>
            <a:prstGeom prst="rect">
              <a:avLst/>
            </a:prstGeom>
          </p:spPr>
        </p:pic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A42E8B5A-CCCC-4ABF-9C2E-10E4D29D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0746" y="2431634"/>
              <a:ext cx="1224858" cy="1224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752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9E2ADA-FFCB-457B-945F-A85530986FB9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883735" y="4389373"/>
            <a:ext cx="2592286" cy="805501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BEB5607-F27B-441F-ABE1-C3D332304F70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1958449" y="4389373"/>
            <a:ext cx="6313919" cy="722558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9E9BBE1-2043-4468-AEF8-2548EAA23B0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883735" y="2476926"/>
            <a:ext cx="6388633" cy="100601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8112DE0F-BFA7-4AE6-B4DA-581A092C4C60}"/>
              </a:ext>
            </a:extLst>
          </p:cNvPr>
          <p:cNvSpPr/>
          <p:nvPr/>
        </p:nvSpPr>
        <p:spPr>
          <a:xfrm>
            <a:off x="8272368" y="1264817"/>
            <a:ext cx="2424218" cy="24242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FFE9A1A-9901-4656-A721-B29762EE56C2}"/>
              </a:ext>
            </a:extLst>
          </p:cNvPr>
          <p:cNvSpPr/>
          <p:nvPr/>
        </p:nvSpPr>
        <p:spPr>
          <a:xfrm>
            <a:off x="4476029" y="1396558"/>
            <a:ext cx="2160739" cy="21607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6C737CF-C87C-4FB6-926D-43A0A876C272}"/>
              </a:ext>
            </a:extLst>
          </p:cNvPr>
          <p:cNvSpPr/>
          <p:nvPr/>
        </p:nvSpPr>
        <p:spPr>
          <a:xfrm>
            <a:off x="4476021" y="4114500"/>
            <a:ext cx="2160747" cy="21607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703953-75DD-4625-A10E-B207F642FC8F}"/>
              </a:ext>
            </a:extLst>
          </p:cNvPr>
          <p:cNvSpPr/>
          <p:nvPr/>
        </p:nvSpPr>
        <p:spPr>
          <a:xfrm>
            <a:off x="8272368" y="3899822"/>
            <a:ext cx="2424218" cy="24242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D84EAD7-6625-47DD-9498-1F01964DBA7B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066731" y="2476928"/>
            <a:ext cx="2409298" cy="95207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E97C71-8E30-48C8-A2E0-61F669C286A6}"/>
              </a:ext>
            </a:extLst>
          </p:cNvPr>
          <p:cNvSpPr txBox="1"/>
          <p:nvPr/>
        </p:nvSpPr>
        <p:spPr>
          <a:xfrm>
            <a:off x="278983" y="138547"/>
            <a:ext cx="4271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USE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다이어그램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89A5E-3937-4E81-BCBF-FC7DD12ED111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A2A73D-294B-4165-9D61-5445F9204AE0}"/>
              </a:ext>
            </a:extLst>
          </p:cNvPr>
          <p:cNvSpPr/>
          <p:nvPr/>
        </p:nvSpPr>
        <p:spPr>
          <a:xfrm>
            <a:off x="3133060" y="1201154"/>
            <a:ext cx="8357191" cy="5241851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56031788-D784-4638-BF86-0C2DBE37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" y="2291138"/>
            <a:ext cx="3061882" cy="3061882"/>
          </a:xfrm>
          <a:prstGeom prst="rect">
            <a:avLst/>
          </a:prstGeom>
          <a:effectLst>
            <a:outerShdw dist="38100" dir="2700000" sx="103000" sy="103000" algn="tl" rotWithShape="0">
              <a:srgbClr val="FF9999"/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86C4B23-FAFC-414A-ABE9-35B0301EB215}"/>
              </a:ext>
            </a:extLst>
          </p:cNvPr>
          <p:cNvSpPr txBox="1"/>
          <p:nvPr/>
        </p:nvSpPr>
        <p:spPr>
          <a:xfrm>
            <a:off x="4915603" y="2120187"/>
            <a:ext cx="128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 누르기</a:t>
            </a:r>
            <a:endParaRPr lang="ko-KR" altLang="en-US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04E098-714C-4155-A05A-AEF29FE28D35}"/>
              </a:ext>
            </a:extLst>
          </p:cNvPr>
          <p:cNvSpPr txBox="1"/>
          <p:nvPr/>
        </p:nvSpPr>
        <p:spPr>
          <a:xfrm>
            <a:off x="4915603" y="4814838"/>
            <a:ext cx="128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</a:t>
            </a:r>
            <a:endParaRPr lang="en-US" altLang="ko-KR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취소하기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0909F0-322A-42EA-A80E-6BAECCFC86C1}"/>
              </a:ext>
            </a:extLst>
          </p:cNvPr>
          <p:cNvSpPr txBox="1"/>
          <p:nvPr/>
        </p:nvSpPr>
        <p:spPr>
          <a:xfrm>
            <a:off x="8843685" y="2113862"/>
            <a:ext cx="128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 누적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A1416A-AB5C-4211-B20E-68D6E165D649}"/>
              </a:ext>
            </a:extLst>
          </p:cNvPr>
          <p:cNvSpPr txBox="1"/>
          <p:nvPr/>
        </p:nvSpPr>
        <p:spPr>
          <a:xfrm>
            <a:off x="8902745" y="4696047"/>
            <a:ext cx="128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</a:t>
            </a:r>
            <a:endParaRPr lang="en-US" altLang="ko-KR" sz="2400" dirty="0">
              <a:solidFill>
                <a:srgbClr val="F6728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672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보기</a:t>
            </a:r>
          </a:p>
        </p:txBody>
      </p:sp>
    </p:spTree>
    <p:extLst>
      <p:ext uri="{BB962C8B-B14F-4D97-AF65-F5344CB8AC3E}">
        <p14:creationId xmlns:p14="http://schemas.microsoft.com/office/powerpoint/2010/main" val="4189257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330466" y="315942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0F69AE0E-5981-424F-A52C-230D282E90A8}"/>
              </a:ext>
            </a:extLst>
          </p:cNvPr>
          <p:cNvGrpSpPr/>
          <p:nvPr/>
        </p:nvGrpSpPr>
        <p:grpSpPr>
          <a:xfrm>
            <a:off x="7093217" y="413091"/>
            <a:ext cx="3157124" cy="2531623"/>
            <a:chOff x="3925075" y="109154"/>
            <a:chExt cx="3094499" cy="2531623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3EF99E0-FC81-495D-B280-111AE1711A10}"/>
                </a:ext>
              </a:extLst>
            </p:cNvPr>
            <p:cNvSpPr/>
            <p:nvPr/>
          </p:nvSpPr>
          <p:spPr>
            <a:xfrm>
              <a:off x="3925075" y="109154"/>
              <a:ext cx="3094499" cy="2531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0" name="그룹 299">
              <a:extLst>
                <a:ext uri="{FF2B5EF4-FFF2-40B4-BE49-F238E27FC236}">
                  <a16:creationId xmlns:a16="http://schemas.microsoft.com/office/drawing/2014/main" id="{8C525DAA-1EBA-4C56-B7E2-2DA1410AAD40}"/>
                </a:ext>
              </a:extLst>
            </p:cNvPr>
            <p:cNvGrpSpPr/>
            <p:nvPr/>
          </p:nvGrpSpPr>
          <p:grpSpPr>
            <a:xfrm>
              <a:off x="4233800" y="322255"/>
              <a:ext cx="2583329" cy="423192"/>
              <a:chOff x="4178474" y="648399"/>
              <a:chExt cx="2583329" cy="423192"/>
            </a:xfrm>
          </p:grpSpPr>
          <p:sp>
            <p:nvSpPr>
              <p:cNvPr id="298" name="사각형: 둥근 모서리 297">
                <a:extLst>
                  <a:ext uri="{FF2B5EF4-FFF2-40B4-BE49-F238E27FC236}">
                    <a16:creationId xmlns:a16="http://schemas.microsoft.com/office/drawing/2014/main" id="{BC93BD54-DA27-47CE-BA01-ABF8975E44E8}"/>
                  </a:ext>
                </a:extLst>
              </p:cNvPr>
              <p:cNvSpPr/>
              <p:nvPr/>
            </p:nvSpPr>
            <p:spPr>
              <a:xfrm>
                <a:off x="4178474" y="648399"/>
                <a:ext cx="2583329" cy="42319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F7FE36D1-0CEF-4EA7-A5D2-5918AA066806}"/>
                  </a:ext>
                </a:extLst>
              </p:cNvPr>
              <p:cNvSpPr txBox="1"/>
              <p:nvPr/>
            </p:nvSpPr>
            <p:spPr>
              <a:xfrm>
                <a:off x="4393059" y="675329"/>
                <a:ext cx="2184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세부 </a:t>
                </a:r>
                <a:r>
                  <a:rPr lang="en-US" altLang="ko-K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Cotroller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목록</a:t>
                </a:r>
              </a:p>
            </p:txBody>
          </p:sp>
        </p:grpSp>
      </p:grp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38CD5C60-CEBA-472C-8B9C-2008A409C837}"/>
              </a:ext>
            </a:extLst>
          </p:cNvPr>
          <p:cNvCxnSpPr>
            <a:cxnSpLocks/>
            <a:stCxn id="129" idx="3"/>
            <a:endCxn id="299" idx="1"/>
          </p:cNvCxnSpPr>
          <p:nvPr/>
        </p:nvCxnSpPr>
        <p:spPr>
          <a:xfrm>
            <a:off x="4044428" y="3612358"/>
            <a:ext cx="3074916" cy="139842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D91DB9D-EC55-4810-BC03-0AFD0E680D8A}"/>
              </a:ext>
            </a:extLst>
          </p:cNvPr>
          <p:cNvGrpSpPr/>
          <p:nvPr/>
        </p:nvGrpSpPr>
        <p:grpSpPr>
          <a:xfrm>
            <a:off x="7119344" y="3619582"/>
            <a:ext cx="2858270" cy="2782409"/>
            <a:chOff x="6290522" y="3549414"/>
            <a:chExt cx="2858270" cy="2782409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78DF95FD-E402-4EB8-820B-C27AE676723B}"/>
                </a:ext>
              </a:extLst>
            </p:cNvPr>
            <p:cNvSpPr/>
            <p:nvPr/>
          </p:nvSpPr>
          <p:spPr>
            <a:xfrm>
              <a:off x="6290522" y="3549414"/>
              <a:ext cx="2858270" cy="278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C95D09E4-22EF-4713-9791-B80B33A667B2}"/>
                </a:ext>
              </a:extLst>
            </p:cNvPr>
            <p:cNvGrpSpPr/>
            <p:nvPr/>
          </p:nvGrpSpPr>
          <p:grpSpPr>
            <a:xfrm>
              <a:off x="6438046" y="3701536"/>
              <a:ext cx="2583329" cy="423192"/>
              <a:chOff x="4031029" y="479105"/>
              <a:chExt cx="2583329" cy="423192"/>
            </a:xfrm>
          </p:grpSpPr>
          <p:sp>
            <p:nvSpPr>
              <p:cNvPr id="304" name="사각형: 둥근 모서리 303">
                <a:extLst>
                  <a:ext uri="{FF2B5EF4-FFF2-40B4-BE49-F238E27FC236}">
                    <a16:creationId xmlns:a16="http://schemas.microsoft.com/office/drawing/2014/main" id="{957E1ECE-FE67-487F-929A-A6D81CB6AE8C}"/>
                  </a:ext>
                </a:extLst>
              </p:cNvPr>
              <p:cNvSpPr/>
              <p:nvPr/>
            </p:nvSpPr>
            <p:spPr>
              <a:xfrm>
                <a:off x="4031029" y="479105"/>
                <a:ext cx="2583329" cy="42319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6ACE205-AA9D-4DA4-99A3-D76C78455015}"/>
                  </a:ext>
                </a:extLst>
              </p:cNvPr>
              <p:cNvSpPr txBox="1"/>
              <p:nvPr/>
            </p:nvSpPr>
            <p:spPr>
              <a:xfrm>
                <a:off x="4230549" y="532964"/>
                <a:ext cx="2184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세부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Service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목록</a:t>
                </a:r>
              </a:p>
            </p:txBody>
          </p:sp>
        </p:grp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888A3B2-6D74-4AE4-B606-AEA807E97E37}"/>
                </a:ext>
              </a:extLst>
            </p:cNvPr>
            <p:cNvSpPr txBox="1"/>
            <p:nvPr/>
          </p:nvSpPr>
          <p:spPr>
            <a:xfrm>
              <a:off x="6366981" y="4423421"/>
              <a:ext cx="2698168" cy="1866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LikeyCountListService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LikeyCountService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LikeyGetMyListService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LikeyToggleService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421340" y="247051"/>
            <a:ext cx="320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35BFD312-1A1B-4DA6-BB3D-D1B1A09D73C8}"/>
              </a:ext>
            </a:extLst>
          </p:cNvPr>
          <p:cNvGrpSpPr/>
          <p:nvPr/>
        </p:nvGrpSpPr>
        <p:grpSpPr>
          <a:xfrm>
            <a:off x="2280640" y="2392621"/>
            <a:ext cx="2328455" cy="786673"/>
            <a:chOff x="245211" y="650592"/>
            <a:chExt cx="2001109" cy="78667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8BA5F10-0FBB-457A-B886-33778D1FD262}"/>
                </a:ext>
              </a:extLst>
            </p:cNvPr>
            <p:cNvSpPr/>
            <p:nvPr/>
          </p:nvSpPr>
          <p:spPr>
            <a:xfrm>
              <a:off x="245212" y="650592"/>
              <a:ext cx="2001108" cy="52453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3A8AB54-2377-4641-8018-EA870604ED8E}"/>
                </a:ext>
              </a:extLst>
            </p:cNvPr>
            <p:cNvSpPr txBox="1"/>
            <p:nvPr/>
          </p:nvSpPr>
          <p:spPr>
            <a:xfrm>
              <a:off x="245211" y="729379"/>
              <a:ext cx="2001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Back Controller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F1456EB-4754-441D-AF0B-BC1E9E0A1B20}"/>
              </a:ext>
            </a:extLst>
          </p:cNvPr>
          <p:cNvGrpSpPr/>
          <p:nvPr/>
        </p:nvGrpSpPr>
        <p:grpSpPr>
          <a:xfrm>
            <a:off x="2350971" y="1202884"/>
            <a:ext cx="2187794" cy="535839"/>
            <a:chOff x="3836840" y="2221728"/>
            <a:chExt cx="2187794" cy="535839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B90C95A-C845-4717-9F8A-FEC480C2E6F0}"/>
                </a:ext>
              </a:extLst>
            </p:cNvPr>
            <p:cNvSpPr/>
            <p:nvPr/>
          </p:nvSpPr>
          <p:spPr>
            <a:xfrm>
              <a:off x="3836840" y="2221728"/>
              <a:ext cx="2187794" cy="535839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212F843-E9F3-4295-A3A1-35CF8C6F799D}"/>
                </a:ext>
              </a:extLst>
            </p:cNvPr>
            <p:cNvSpPr txBox="1"/>
            <p:nvPr/>
          </p:nvSpPr>
          <p:spPr>
            <a:xfrm>
              <a:off x="3850200" y="2306057"/>
              <a:ext cx="2174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Front Controller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3E90C90-54CF-4FFD-81F1-CAFD0D95C599}"/>
              </a:ext>
            </a:extLst>
          </p:cNvPr>
          <p:cNvGrpSpPr/>
          <p:nvPr/>
        </p:nvGrpSpPr>
        <p:grpSpPr>
          <a:xfrm>
            <a:off x="2783532" y="3354038"/>
            <a:ext cx="1303273" cy="516639"/>
            <a:chOff x="5276237" y="3480528"/>
            <a:chExt cx="864288" cy="34424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4FAE26C-6618-4186-9680-C9D13A964803}"/>
                </a:ext>
              </a:extLst>
            </p:cNvPr>
            <p:cNvSpPr txBox="1"/>
            <p:nvPr/>
          </p:nvSpPr>
          <p:spPr>
            <a:xfrm>
              <a:off x="5276237" y="3524477"/>
              <a:ext cx="864288" cy="266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service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356DA93-4B1F-45EE-B8ED-C1325C9BA359}"/>
                </a:ext>
              </a:extLst>
            </p:cNvPr>
            <p:cNvSpPr/>
            <p:nvPr/>
          </p:nvSpPr>
          <p:spPr>
            <a:xfrm>
              <a:off x="5291786" y="3480528"/>
              <a:ext cx="820636" cy="344244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0172F03-494B-4390-B7CB-51CD9E756B0D}"/>
              </a:ext>
            </a:extLst>
          </p:cNvPr>
          <p:cNvGrpSpPr/>
          <p:nvPr/>
        </p:nvGrpSpPr>
        <p:grpSpPr>
          <a:xfrm>
            <a:off x="1984037" y="4299135"/>
            <a:ext cx="928835" cy="524534"/>
            <a:chOff x="3836841" y="2419013"/>
            <a:chExt cx="1249451" cy="51058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118D16A-ACD6-4CF5-A48A-71C6697D7824}"/>
                </a:ext>
              </a:extLst>
            </p:cNvPr>
            <p:cNvSpPr/>
            <p:nvPr/>
          </p:nvSpPr>
          <p:spPr>
            <a:xfrm>
              <a:off x="3836841" y="2419013"/>
              <a:ext cx="1249451" cy="510587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8A5B035-A75A-4121-80C7-D4CB32DCA773}"/>
                </a:ext>
              </a:extLst>
            </p:cNvPr>
            <p:cNvSpPr txBox="1"/>
            <p:nvPr/>
          </p:nvSpPr>
          <p:spPr>
            <a:xfrm>
              <a:off x="3949115" y="2487060"/>
              <a:ext cx="1024901" cy="389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349AAC72-5272-4E03-A9D6-A634428B1FF1}"/>
              </a:ext>
            </a:extLst>
          </p:cNvPr>
          <p:cNvGrpSpPr/>
          <p:nvPr/>
        </p:nvGrpSpPr>
        <p:grpSpPr>
          <a:xfrm>
            <a:off x="3922484" y="4278146"/>
            <a:ext cx="1045410" cy="526388"/>
            <a:chOff x="5271579" y="3478674"/>
            <a:chExt cx="1045410" cy="52638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83D2D25-F98B-4A77-B6AE-9DB23CC75C2D}"/>
                </a:ext>
              </a:extLst>
            </p:cNvPr>
            <p:cNvSpPr txBox="1"/>
            <p:nvPr/>
          </p:nvSpPr>
          <p:spPr>
            <a:xfrm>
              <a:off x="5271579" y="3478674"/>
              <a:ext cx="10454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8D2AB84-3A5D-43E1-9EEF-06CE15C80EFD}"/>
                </a:ext>
              </a:extLst>
            </p:cNvPr>
            <p:cNvSpPr/>
            <p:nvPr/>
          </p:nvSpPr>
          <p:spPr>
            <a:xfrm>
              <a:off x="5291786" y="3480527"/>
              <a:ext cx="1004996" cy="524535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8639C0F-98CF-4D13-B371-26717E01818E}"/>
              </a:ext>
            </a:extLst>
          </p:cNvPr>
          <p:cNvCxnSpPr>
            <a:cxnSpLocks/>
            <a:stCxn id="122" idx="0"/>
            <a:endCxn id="125" idx="2"/>
          </p:cNvCxnSpPr>
          <p:nvPr/>
        </p:nvCxnSpPr>
        <p:spPr>
          <a:xfrm flipV="1">
            <a:off x="3444868" y="1738723"/>
            <a:ext cx="0" cy="653898"/>
          </a:xfrm>
          <a:prstGeom prst="line">
            <a:avLst/>
          </a:prstGeom>
          <a:ln w="508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순서도: 분류 136">
            <a:extLst>
              <a:ext uri="{FF2B5EF4-FFF2-40B4-BE49-F238E27FC236}">
                <a16:creationId xmlns:a16="http://schemas.microsoft.com/office/drawing/2014/main" id="{959A3E89-3B30-44DA-9888-E470DA52655F}"/>
              </a:ext>
            </a:extLst>
          </p:cNvPr>
          <p:cNvSpPr/>
          <p:nvPr/>
        </p:nvSpPr>
        <p:spPr>
          <a:xfrm>
            <a:off x="3350545" y="1687258"/>
            <a:ext cx="202006" cy="344850"/>
          </a:xfrm>
          <a:prstGeom prst="flowChartSor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624C61F8-870F-45CB-9DD8-A3AF066DA861}"/>
              </a:ext>
            </a:extLst>
          </p:cNvPr>
          <p:cNvCxnSpPr>
            <a:stCxn id="129" idx="2"/>
            <a:endCxn id="131" idx="0"/>
          </p:cNvCxnSpPr>
          <p:nvPr/>
        </p:nvCxnSpPr>
        <p:spPr>
          <a:xfrm flipH="1">
            <a:off x="2448455" y="3870677"/>
            <a:ext cx="977249" cy="428458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B45F420-AFA6-41D8-80D1-FB92CBB49F10}"/>
              </a:ext>
            </a:extLst>
          </p:cNvPr>
          <p:cNvCxnSpPr>
            <a:stCxn id="129" idx="2"/>
            <a:endCxn id="135" idx="0"/>
          </p:cNvCxnSpPr>
          <p:nvPr/>
        </p:nvCxnSpPr>
        <p:spPr>
          <a:xfrm>
            <a:off x="3425704" y="3870677"/>
            <a:ext cx="1019485" cy="409322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80C1568-A79D-4AB5-B3A6-FD2A71A84A49}"/>
              </a:ext>
            </a:extLst>
          </p:cNvPr>
          <p:cNvCxnSpPr>
            <a:cxnSpLocks/>
            <a:stCxn id="131" idx="2"/>
          </p:cNvCxnSpPr>
          <p:nvPr/>
        </p:nvCxnSpPr>
        <p:spPr>
          <a:xfrm>
            <a:off x="2448455" y="4823669"/>
            <a:ext cx="0" cy="581847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D6B53344-ECF6-4B32-9C1D-36263A1DC92B}"/>
              </a:ext>
            </a:extLst>
          </p:cNvPr>
          <p:cNvCxnSpPr>
            <a:cxnSpLocks/>
            <a:stCxn id="135" idx="2"/>
            <a:endCxn id="168" idx="0"/>
          </p:cNvCxnSpPr>
          <p:nvPr/>
        </p:nvCxnSpPr>
        <p:spPr>
          <a:xfrm flipH="1">
            <a:off x="4009695" y="4804534"/>
            <a:ext cx="435494" cy="615837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E7257EBD-2D59-465B-8E48-915E70853B12}"/>
              </a:ext>
            </a:extLst>
          </p:cNvPr>
          <p:cNvCxnSpPr>
            <a:cxnSpLocks/>
            <a:stCxn id="123" idx="3"/>
            <a:endCxn id="292" idx="1"/>
          </p:cNvCxnSpPr>
          <p:nvPr/>
        </p:nvCxnSpPr>
        <p:spPr>
          <a:xfrm flipV="1">
            <a:off x="4609095" y="1678903"/>
            <a:ext cx="2484122" cy="114644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0B956EAF-5C2C-41B7-82F8-F3265FF156AB}"/>
              </a:ext>
            </a:extLst>
          </p:cNvPr>
          <p:cNvGrpSpPr/>
          <p:nvPr/>
        </p:nvGrpSpPr>
        <p:grpSpPr>
          <a:xfrm>
            <a:off x="3317641" y="2891028"/>
            <a:ext cx="235054" cy="463010"/>
            <a:chOff x="1891083" y="1890793"/>
            <a:chExt cx="235054" cy="463010"/>
          </a:xfrm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966E84DA-D32A-4CC5-B5DA-884E525FA6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142" y="1944479"/>
              <a:ext cx="4004" cy="409324"/>
            </a:xfrm>
            <a:prstGeom prst="line">
              <a:avLst/>
            </a:prstGeom>
            <a:ln w="508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순서도: 분류 155">
              <a:extLst>
                <a:ext uri="{FF2B5EF4-FFF2-40B4-BE49-F238E27FC236}">
                  <a16:creationId xmlns:a16="http://schemas.microsoft.com/office/drawing/2014/main" id="{DC06D152-9F05-440A-9703-EE74A3FA2B38}"/>
                </a:ext>
              </a:extLst>
            </p:cNvPr>
            <p:cNvSpPr/>
            <p:nvPr/>
          </p:nvSpPr>
          <p:spPr>
            <a:xfrm>
              <a:off x="1891083" y="1890793"/>
              <a:ext cx="235054" cy="261542"/>
            </a:xfrm>
            <a:prstGeom prst="flowChartSor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E96AA71-0245-4FA9-83B9-2E1F1A961EBE}"/>
              </a:ext>
            </a:extLst>
          </p:cNvPr>
          <p:cNvGrpSpPr/>
          <p:nvPr/>
        </p:nvGrpSpPr>
        <p:grpSpPr>
          <a:xfrm>
            <a:off x="1712094" y="5415409"/>
            <a:ext cx="1510051" cy="790240"/>
            <a:chOff x="5442596" y="3480527"/>
            <a:chExt cx="1510051" cy="79024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272905B-A4E7-4911-B0F2-EAF3F0EBD670}"/>
                </a:ext>
              </a:extLst>
            </p:cNvPr>
            <p:cNvSpPr txBox="1"/>
            <p:nvPr/>
          </p:nvSpPr>
          <p:spPr>
            <a:xfrm>
              <a:off x="5714539" y="3525152"/>
              <a:ext cx="9288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Likey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DAO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712899C-52B2-475B-AA49-3053A5C8BDCF}"/>
                </a:ext>
              </a:extLst>
            </p:cNvPr>
            <p:cNvSpPr/>
            <p:nvPr/>
          </p:nvSpPr>
          <p:spPr>
            <a:xfrm>
              <a:off x="5442596" y="3480527"/>
              <a:ext cx="1510051" cy="790240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F73446C-FF37-4583-8F06-FA60431D5268}"/>
              </a:ext>
            </a:extLst>
          </p:cNvPr>
          <p:cNvGrpSpPr/>
          <p:nvPr/>
        </p:nvGrpSpPr>
        <p:grpSpPr>
          <a:xfrm>
            <a:off x="3552551" y="5420371"/>
            <a:ext cx="914287" cy="755263"/>
            <a:chOff x="5442597" y="3480527"/>
            <a:chExt cx="914287" cy="755263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02749F0-6DBA-4512-8A21-E7DF2B25999C}"/>
                </a:ext>
              </a:extLst>
            </p:cNvPr>
            <p:cNvSpPr txBox="1"/>
            <p:nvPr/>
          </p:nvSpPr>
          <p:spPr>
            <a:xfrm>
              <a:off x="5513751" y="3518456"/>
              <a:ext cx="8178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Like</a:t>
              </a:r>
            </a:p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D49587A-EB4F-46C3-8AED-3C0F529AC63A}"/>
                </a:ext>
              </a:extLst>
            </p:cNvPr>
            <p:cNvSpPr/>
            <p:nvPr/>
          </p:nvSpPr>
          <p:spPr>
            <a:xfrm>
              <a:off x="5442597" y="3480527"/>
              <a:ext cx="914287" cy="755263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0B51773-211F-47A2-8591-F48EA334AD37}"/>
              </a:ext>
            </a:extLst>
          </p:cNvPr>
          <p:cNvSpPr txBox="1"/>
          <p:nvPr/>
        </p:nvSpPr>
        <p:spPr>
          <a:xfrm>
            <a:off x="7253293" y="1212170"/>
            <a:ext cx="2945404" cy="150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LikeyCountListController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LikeyCountController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LikeyGetMyListController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LikeyToggleController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01C33E-C5D4-42C0-8FB3-B072F5E295D9}"/>
              </a:ext>
            </a:extLst>
          </p:cNvPr>
          <p:cNvGrpSpPr/>
          <p:nvPr/>
        </p:nvGrpSpPr>
        <p:grpSpPr>
          <a:xfrm>
            <a:off x="4535915" y="5410923"/>
            <a:ext cx="1192532" cy="847596"/>
            <a:chOff x="5442597" y="3480527"/>
            <a:chExt cx="914287" cy="8475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44B1261-3CBB-4AA4-96B8-14E96E8373E3}"/>
                </a:ext>
              </a:extLst>
            </p:cNvPr>
            <p:cNvSpPr txBox="1"/>
            <p:nvPr/>
          </p:nvSpPr>
          <p:spPr>
            <a:xfrm>
              <a:off x="5490824" y="3527904"/>
              <a:ext cx="81783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17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Likey</a:t>
              </a:r>
              <a:endParaRPr lang="en-US" altLang="ko-KR" sz="17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90000"/>
                </a:lnSpc>
              </a:pPr>
              <a:r>
                <a:rPr lang="en-US" altLang="ko-KR" sz="17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Count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17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VO</a:t>
              </a:r>
              <a:endParaRPr lang="ko-KR" altLang="en-US" sz="17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41723F4-DCE3-482D-A40D-252E9D4E6201}"/>
                </a:ext>
              </a:extLst>
            </p:cNvPr>
            <p:cNvSpPr/>
            <p:nvPr/>
          </p:nvSpPr>
          <p:spPr>
            <a:xfrm>
              <a:off x="5442597" y="3480527"/>
              <a:ext cx="914287" cy="838148"/>
            </a:xfrm>
            <a:prstGeom prst="rect">
              <a:avLst/>
            </a:pr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D494231-E8F7-404F-B9C6-FFFBC88D0926}"/>
              </a:ext>
            </a:extLst>
          </p:cNvPr>
          <p:cNvCxnSpPr>
            <a:cxnSpLocks/>
            <a:stCxn id="135" idx="2"/>
            <a:endCxn id="56" idx="0"/>
          </p:cNvCxnSpPr>
          <p:nvPr/>
        </p:nvCxnSpPr>
        <p:spPr>
          <a:xfrm>
            <a:off x="4445189" y="4804534"/>
            <a:ext cx="686992" cy="606389"/>
          </a:xfrm>
          <a:prstGeom prst="straightConnector1">
            <a:avLst/>
          </a:prstGeom>
          <a:ln w="508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590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10B8D77-53B4-4DDA-B5C9-F92FA83CEDE0}"/>
              </a:ext>
            </a:extLst>
          </p:cNvPr>
          <p:cNvGrpSpPr/>
          <p:nvPr/>
        </p:nvGrpSpPr>
        <p:grpSpPr>
          <a:xfrm>
            <a:off x="8204441" y="789871"/>
            <a:ext cx="1069378" cy="5759829"/>
            <a:chOff x="4955991" y="1040317"/>
            <a:chExt cx="1022916" cy="574821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E04B88-3A19-43A6-9E50-0C4EDFE3C0CC}"/>
                </a:ext>
              </a:extLst>
            </p:cNvPr>
            <p:cNvGrpSpPr/>
            <p:nvPr/>
          </p:nvGrpSpPr>
          <p:grpSpPr>
            <a:xfrm>
              <a:off x="4955991" y="1040317"/>
              <a:ext cx="1022916" cy="492730"/>
              <a:chOff x="694286" y="1001375"/>
              <a:chExt cx="1161755" cy="49273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DBEBD0F-B58C-48C6-95E5-1A97C84694AB}"/>
                  </a:ext>
                </a:extLst>
              </p:cNvPr>
              <p:cNvSpPr/>
              <p:nvPr/>
            </p:nvSpPr>
            <p:spPr>
              <a:xfrm>
                <a:off x="694286" y="1001375"/>
                <a:ext cx="1161755" cy="43716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FF200A-87B7-42E2-930D-B6C3710511EB}"/>
                  </a:ext>
                </a:extLst>
              </p:cNvPr>
              <p:cNvSpPr txBox="1"/>
              <p:nvPr/>
            </p:nvSpPr>
            <p:spPr>
              <a:xfrm>
                <a:off x="869724" y="1037890"/>
                <a:ext cx="812974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Reply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</p:txBody>
          </p: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C354D25-57EE-48E4-8EDC-01CCC5C64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1137" y="1482870"/>
              <a:ext cx="2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4E3EB7A-8924-48B7-BDD5-DDF0B293D411}"/>
              </a:ext>
            </a:extLst>
          </p:cNvPr>
          <p:cNvSpPr/>
          <p:nvPr/>
        </p:nvSpPr>
        <p:spPr>
          <a:xfrm>
            <a:off x="8697431" y="3385636"/>
            <a:ext cx="108000" cy="2321771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AA6F247-FD89-4E9E-BDB3-8EFB80FF43EC}"/>
              </a:ext>
            </a:extLst>
          </p:cNvPr>
          <p:cNvGrpSpPr/>
          <p:nvPr/>
        </p:nvGrpSpPr>
        <p:grpSpPr>
          <a:xfrm>
            <a:off x="6752423" y="789871"/>
            <a:ext cx="1187522" cy="5737825"/>
            <a:chOff x="3493687" y="1184128"/>
            <a:chExt cx="1187522" cy="573782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A52F32EA-A9E3-44DE-BA31-9C1BAE414515}"/>
                </a:ext>
              </a:extLst>
            </p:cNvPr>
            <p:cNvGrpSpPr/>
            <p:nvPr/>
          </p:nvGrpSpPr>
          <p:grpSpPr>
            <a:xfrm>
              <a:off x="3493687" y="1184128"/>
              <a:ext cx="1187522" cy="488527"/>
              <a:chOff x="629177" y="1132148"/>
              <a:chExt cx="1269649" cy="488527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ED799088-9129-451B-98D5-9ABE4CAD4474}"/>
                  </a:ext>
                </a:extLst>
              </p:cNvPr>
              <p:cNvSpPr/>
              <p:nvPr/>
            </p:nvSpPr>
            <p:spPr>
              <a:xfrm>
                <a:off x="629177" y="1132148"/>
                <a:ext cx="1269649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C9945F-DE98-435E-B8BC-60FDE0596A86}"/>
                  </a:ext>
                </a:extLst>
              </p:cNvPr>
              <p:cNvSpPr txBox="1"/>
              <p:nvPr/>
            </p:nvSpPr>
            <p:spPr>
              <a:xfrm>
                <a:off x="800794" y="1151892"/>
                <a:ext cx="914903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Likey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</p:txBody>
          </p:sp>
        </p:grp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81E6BD1-4F2A-4F5D-A762-869C5CA09C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9315" y="1591930"/>
              <a:ext cx="8133" cy="533002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44C17A-094A-4BCC-82D7-1C4C08A7F4C7}"/>
              </a:ext>
            </a:extLst>
          </p:cNvPr>
          <p:cNvSpPr/>
          <p:nvPr/>
        </p:nvSpPr>
        <p:spPr>
          <a:xfrm flipH="1">
            <a:off x="188109" y="192843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85F4695-3E5F-4C82-A2E4-D10E6A7E5D7F}"/>
              </a:ext>
            </a:extLst>
          </p:cNvPr>
          <p:cNvSpPr txBox="1"/>
          <p:nvPr/>
        </p:nvSpPr>
        <p:spPr>
          <a:xfrm>
            <a:off x="278983" y="138549"/>
            <a:ext cx="684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토글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시퀀스 다이어그램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게시판 정보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정보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1DB503B-19EC-4327-8EFE-16D7F9D20055}"/>
              </a:ext>
            </a:extLst>
          </p:cNvPr>
          <p:cNvGrpSpPr/>
          <p:nvPr/>
        </p:nvGrpSpPr>
        <p:grpSpPr>
          <a:xfrm>
            <a:off x="361033" y="789871"/>
            <a:ext cx="817123" cy="5776321"/>
            <a:chOff x="69006" y="1159987"/>
            <a:chExt cx="817123" cy="577632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F915F6-A7AB-48C5-8520-EC146BDA268E}"/>
                </a:ext>
              </a:extLst>
            </p:cNvPr>
            <p:cNvGrpSpPr/>
            <p:nvPr/>
          </p:nvGrpSpPr>
          <p:grpSpPr>
            <a:xfrm>
              <a:off x="69006" y="1159987"/>
              <a:ext cx="817123" cy="446296"/>
              <a:chOff x="572071" y="1092296"/>
              <a:chExt cx="928030" cy="44629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C191154-2B52-48B9-AA87-24E57A50CC7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813821" cy="446296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0886F-FB3D-4E82-B048-C30E8AE92106}"/>
                  </a:ext>
                </a:extLst>
              </p:cNvPr>
              <p:cNvSpPr txBox="1"/>
              <p:nvPr/>
            </p:nvSpPr>
            <p:spPr>
              <a:xfrm>
                <a:off x="572071" y="1146155"/>
                <a:ext cx="92803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Actor</a:t>
                </a:r>
                <a:endPara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3D9F91A-5CEC-4660-9322-41C7721B0B76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477569" y="1606283"/>
              <a:ext cx="26176" cy="533002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3B18D02-FD43-45B5-8534-F175E3767A1A}"/>
              </a:ext>
            </a:extLst>
          </p:cNvPr>
          <p:cNvGrpSpPr/>
          <p:nvPr/>
        </p:nvGrpSpPr>
        <p:grpSpPr>
          <a:xfrm>
            <a:off x="1442652" y="789871"/>
            <a:ext cx="1130301" cy="5817339"/>
            <a:chOff x="871078" y="1157972"/>
            <a:chExt cx="1130301" cy="558823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B2348D6-023F-468D-B0ED-18C9020578E1}"/>
                </a:ext>
              </a:extLst>
            </p:cNvPr>
            <p:cNvGrpSpPr/>
            <p:nvPr/>
          </p:nvGrpSpPr>
          <p:grpSpPr>
            <a:xfrm>
              <a:off x="871078" y="1157972"/>
              <a:ext cx="1130301" cy="453830"/>
              <a:chOff x="546522" y="1092296"/>
              <a:chExt cx="1283717" cy="45383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40366F-C416-4731-B43D-A8802B0762B3}"/>
                  </a:ext>
                </a:extLst>
              </p:cNvPr>
              <p:cNvSpPr/>
              <p:nvPr/>
            </p:nvSpPr>
            <p:spPr>
              <a:xfrm>
                <a:off x="629177" y="1092296"/>
                <a:ext cx="1161763" cy="42153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621A56-49BC-4AC4-B1FD-8729351C21FA}"/>
                  </a:ext>
                </a:extLst>
              </p:cNvPr>
              <p:cNvSpPr txBox="1"/>
              <p:nvPr/>
            </p:nvSpPr>
            <p:spPr>
              <a:xfrm>
                <a:off x="546522" y="1107879"/>
                <a:ext cx="1283717" cy="43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Front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0B4C55F-4641-4E6B-A0C4-40B58526A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454" y="1626094"/>
              <a:ext cx="17906" cy="5120111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2E40C61-6295-494B-A0F5-6521319F70B1}"/>
              </a:ext>
            </a:extLst>
          </p:cNvPr>
          <p:cNvGrpSpPr/>
          <p:nvPr/>
        </p:nvGrpSpPr>
        <p:grpSpPr>
          <a:xfrm>
            <a:off x="2837449" y="789871"/>
            <a:ext cx="1685281" cy="5862616"/>
            <a:chOff x="2067116" y="1129361"/>
            <a:chExt cx="1685281" cy="586261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511A5F5-7E0A-464A-80A6-F886257DF929}"/>
                </a:ext>
              </a:extLst>
            </p:cNvPr>
            <p:cNvGrpSpPr/>
            <p:nvPr/>
          </p:nvGrpSpPr>
          <p:grpSpPr>
            <a:xfrm>
              <a:off x="2067116" y="1129361"/>
              <a:ext cx="1685281" cy="488527"/>
              <a:chOff x="586858" y="1075671"/>
              <a:chExt cx="1801832" cy="48852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8805023-1BA5-434E-8BD6-0093136FEB57}"/>
                  </a:ext>
                </a:extLst>
              </p:cNvPr>
              <p:cNvSpPr/>
              <p:nvPr/>
            </p:nvSpPr>
            <p:spPr>
              <a:xfrm>
                <a:off x="638594" y="1075671"/>
                <a:ext cx="1750095" cy="438892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A9E9B4-CDE5-444F-9F1E-34924D9AA2B4}"/>
                  </a:ext>
                </a:extLst>
              </p:cNvPr>
              <p:cNvSpPr txBox="1"/>
              <p:nvPr/>
            </p:nvSpPr>
            <p:spPr>
              <a:xfrm>
                <a:off x="586858" y="1120550"/>
                <a:ext cx="1801832" cy="44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LikeyToggole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Controller</a:t>
                </a:r>
              </a:p>
            </p:txBody>
          </p:sp>
        </p:grp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13E9670-D496-4912-9FAC-0301B1A4F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222" y="1585334"/>
              <a:ext cx="21534" cy="5406643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5D7A34E-7D3B-4496-9799-3046803BCE7E}"/>
              </a:ext>
            </a:extLst>
          </p:cNvPr>
          <p:cNvGrpSpPr/>
          <p:nvPr/>
        </p:nvGrpSpPr>
        <p:grpSpPr>
          <a:xfrm>
            <a:off x="4787226" y="789871"/>
            <a:ext cx="1700701" cy="5794064"/>
            <a:chOff x="3450255" y="1184128"/>
            <a:chExt cx="1700701" cy="57940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019899-99B2-4E9E-A124-F37777DA63A4}"/>
                </a:ext>
              </a:extLst>
            </p:cNvPr>
            <p:cNvGrpSpPr/>
            <p:nvPr/>
          </p:nvGrpSpPr>
          <p:grpSpPr>
            <a:xfrm>
              <a:off x="3450255" y="1184128"/>
              <a:ext cx="1700701" cy="483304"/>
              <a:chOff x="582742" y="1132148"/>
              <a:chExt cx="1818318" cy="48330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0A76727-CA3D-4185-B4B0-B2223FE82694}"/>
                  </a:ext>
                </a:extLst>
              </p:cNvPr>
              <p:cNvSpPr/>
              <p:nvPr/>
            </p:nvSpPr>
            <p:spPr>
              <a:xfrm>
                <a:off x="629176" y="1132148"/>
                <a:ext cx="1726330" cy="428930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0CFAA5-FDA9-4487-933A-CB058E7677A1}"/>
                  </a:ext>
                </a:extLst>
              </p:cNvPr>
              <p:cNvSpPr txBox="1"/>
              <p:nvPr/>
            </p:nvSpPr>
            <p:spPr>
              <a:xfrm>
                <a:off x="582742" y="1152825"/>
                <a:ext cx="1818318" cy="46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LikeyToggle</a:t>
                </a:r>
                <a:endParaRPr lang="en-US" altLang="ko-KR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Service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20B18C6-2F1F-417A-B2DA-435880BCF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428" y="1624737"/>
              <a:ext cx="19855" cy="5353455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92EE87D-44E7-450D-BC00-FFF6009145DB}"/>
              </a:ext>
            </a:extLst>
          </p:cNvPr>
          <p:cNvGrpSpPr/>
          <p:nvPr/>
        </p:nvGrpSpPr>
        <p:grpSpPr>
          <a:xfrm>
            <a:off x="9538315" y="789871"/>
            <a:ext cx="1146206" cy="5747502"/>
            <a:chOff x="6029371" y="1112047"/>
            <a:chExt cx="1146206" cy="574750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2E992FC-2E06-442E-9703-7BB60FB3E647}"/>
                </a:ext>
              </a:extLst>
            </p:cNvPr>
            <p:cNvGrpSpPr/>
            <p:nvPr/>
          </p:nvGrpSpPr>
          <p:grpSpPr>
            <a:xfrm>
              <a:off x="6029371" y="1112047"/>
              <a:ext cx="1146206" cy="486952"/>
              <a:chOff x="629178" y="1080704"/>
              <a:chExt cx="1301780" cy="48695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602FAEE-C8CB-4534-A3EC-51A67B4096A1}"/>
                  </a:ext>
                </a:extLst>
              </p:cNvPr>
              <p:cNvSpPr/>
              <p:nvPr/>
            </p:nvSpPr>
            <p:spPr>
              <a:xfrm>
                <a:off x="629178" y="1080704"/>
                <a:ext cx="1301780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64F3F6-25BA-42CA-93E6-DF937F638083}"/>
                  </a:ext>
                </a:extLst>
              </p:cNvPr>
              <p:cNvSpPr txBox="1"/>
              <p:nvPr/>
            </p:nvSpPr>
            <p:spPr>
              <a:xfrm>
                <a:off x="814210" y="1111441"/>
                <a:ext cx="948829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Board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94ADDDA-6CCD-428C-9693-03DAF17BFCB3}"/>
                </a:ext>
              </a:extLst>
            </p:cNvPr>
            <p:cNvCxnSpPr>
              <a:cxnSpLocks/>
            </p:cNvCxnSpPr>
            <p:nvPr/>
          </p:nvCxnSpPr>
          <p:spPr>
            <a:xfrm>
              <a:off x="6599234" y="1553883"/>
              <a:ext cx="43346" cy="5305666"/>
            </a:xfrm>
            <a:prstGeom prst="line">
              <a:avLst/>
            </a:prstGeom>
            <a:ln w="19050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D05D229-C5FB-44E5-921D-54A73403E88C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59415" y="1615665"/>
            <a:ext cx="1303825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37B1D1B-DF28-47D5-9C6A-757CB404752A}"/>
              </a:ext>
            </a:extLst>
          </p:cNvPr>
          <p:cNvCxnSpPr>
            <a:cxnSpLocks/>
          </p:cNvCxnSpPr>
          <p:nvPr/>
        </p:nvCxnSpPr>
        <p:spPr>
          <a:xfrm>
            <a:off x="2073475" y="1837703"/>
            <a:ext cx="1594937" cy="6512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511CDB6-40D4-4C0E-A44C-EE1E37FEDC51}"/>
              </a:ext>
            </a:extLst>
          </p:cNvPr>
          <p:cNvCxnSpPr>
            <a:cxnSpLocks/>
          </p:cNvCxnSpPr>
          <p:nvPr/>
        </p:nvCxnSpPr>
        <p:spPr>
          <a:xfrm>
            <a:off x="3634998" y="1967651"/>
            <a:ext cx="1907914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A25907-0062-4F95-A197-EA3AF0D4DC9E}"/>
              </a:ext>
            </a:extLst>
          </p:cNvPr>
          <p:cNvSpPr/>
          <p:nvPr/>
        </p:nvSpPr>
        <p:spPr>
          <a:xfrm>
            <a:off x="2008806" y="1615665"/>
            <a:ext cx="108867" cy="4899674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3A79D-65E8-4E84-BAAD-5B0819D04F27}"/>
              </a:ext>
            </a:extLst>
          </p:cNvPr>
          <p:cNvSpPr/>
          <p:nvPr/>
        </p:nvSpPr>
        <p:spPr>
          <a:xfrm>
            <a:off x="5512082" y="1904183"/>
            <a:ext cx="109701" cy="4623513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C5D09D2-4D17-4861-9533-51C8A8E0367E}"/>
              </a:ext>
            </a:extLst>
          </p:cNvPr>
          <p:cNvGrpSpPr/>
          <p:nvPr/>
        </p:nvGrpSpPr>
        <p:grpSpPr>
          <a:xfrm>
            <a:off x="10949015" y="789871"/>
            <a:ext cx="978366" cy="5826248"/>
            <a:chOff x="6238151" y="1075117"/>
            <a:chExt cx="978366" cy="5826248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895BE6F2-BDE4-4547-A377-5E211E06F3C1}"/>
                </a:ext>
              </a:extLst>
            </p:cNvPr>
            <p:cNvGrpSpPr/>
            <p:nvPr/>
          </p:nvGrpSpPr>
          <p:grpSpPr>
            <a:xfrm>
              <a:off x="6238151" y="1075117"/>
              <a:ext cx="978366" cy="462281"/>
              <a:chOff x="866295" y="1043774"/>
              <a:chExt cx="1111159" cy="462281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B927FBBF-2534-45B5-BAA9-6E233969BD17}"/>
                  </a:ext>
                </a:extLst>
              </p:cNvPr>
              <p:cNvSpPr/>
              <p:nvPr/>
            </p:nvSpPr>
            <p:spPr>
              <a:xfrm>
                <a:off x="903563" y="1043774"/>
                <a:ext cx="1034523" cy="437161"/>
              </a:xfrm>
              <a:prstGeom prst="rect">
                <a:avLst/>
              </a:prstGeom>
              <a:noFill/>
              <a:ln w="25400">
                <a:solidFill>
                  <a:srgbClr val="F672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AB0B40-4482-4999-89C2-52B91BBEBBEE}"/>
                  </a:ext>
                </a:extLst>
              </p:cNvPr>
              <p:cNvSpPr txBox="1"/>
              <p:nvPr/>
            </p:nvSpPr>
            <p:spPr>
              <a:xfrm>
                <a:off x="866295" y="1049840"/>
                <a:ext cx="1111159" cy="45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4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Manager</a:t>
                </a:r>
                <a:endParaRPr lang="ko-KR" altLang="en-US" sz="1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A24BC32-B549-4EA9-9480-007EEDB2DCE2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>
              <a:off x="6727334" y="1537398"/>
              <a:ext cx="31393" cy="5363967"/>
            </a:xfrm>
            <a:prstGeom prst="line">
              <a:avLst/>
            </a:prstGeom>
            <a:ln w="22225">
              <a:solidFill>
                <a:srgbClr val="F672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061ABD5-BDFD-4829-B547-1D8E726107B1}"/>
              </a:ext>
            </a:extLst>
          </p:cNvPr>
          <p:cNvSpPr/>
          <p:nvPr/>
        </p:nvSpPr>
        <p:spPr>
          <a:xfrm>
            <a:off x="3634998" y="1716445"/>
            <a:ext cx="108000" cy="4899674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820BFD60-9EB9-43AC-9795-2B0773C4CB68}"/>
              </a:ext>
            </a:extLst>
          </p:cNvPr>
          <p:cNvCxnSpPr>
            <a:cxnSpLocks/>
          </p:cNvCxnSpPr>
          <p:nvPr/>
        </p:nvCxnSpPr>
        <p:spPr>
          <a:xfrm flipH="1">
            <a:off x="5586255" y="3617507"/>
            <a:ext cx="314627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554E582-8937-45A3-AD7D-DA48FE59824D}"/>
              </a:ext>
            </a:extLst>
          </p:cNvPr>
          <p:cNvCxnSpPr>
            <a:cxnSpLocks/>
          </p:cNvCxnSpPr>
          <p:nvPr/>
        </p:nvCxnSpPr>
        <p:spPr>
          <a:xfrm flipH="1">
            <a:off x="5542912" y="2202807"/>
            <a:ext cx="5844365" cy="3138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B9EAF82-AC9E-4B86-B1B7-361E47163EA2}"/>
              </a:ext>
            </a:extLst>
          </p:cNvPr>
          <p:cNvSpPr txBox="1"/>
          <p:nvPr/>
        </p:nvSpPr>
        <p:spPr>
          <a:xfrm>
            <a:off x="889780" y="1307871"/>
            <a:ext cx="93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1.request()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BABCF10-9825-479F-ACD4-443E8924318D}"/>
              </a:ext>
            </a:extLst>
          </p:cNvPr>
          <p:cNvSpPr txBox="1"/>
          <p:nvPr/>
        </p:nvSpPr>
        <p:spPr>
          <a:xfrm>
            <a:off x="2263663" y="1449436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2.execute()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5C0AC05-668B-4FBC-B5D4-538406B31780}"/>
              </a:ext>
            </a:extLst>
          </p:cNvPr>
          <p:cNvSpPr txBox="1"/>
          <p:nvPr/>
        </p:nvSpPr>
        <p:spPr>
          <a:xfrm>
            <a:off x="7472564" y="1738434"/>
            <a:ext cx="1173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4.getDAO()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6485C58-70CB-4D2F-9731-A99C14646C18}"/>
              </a:ext>
            </a:extLst>
          </p:cNvPr>
          <p:cNvSpPr txBox="1"/>
          <p:nvPr/>
        </p:nvSpPr>
        <p:spPr>
          <a:xfrm>
            <a:off x="4024984" y="1574723"/>
            <a:ext cx="1173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3.doService()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238A6064-E143-48FF-9113-92BF97F8EF7B}"/>
              </a:ext>
            </a:extLst>
          </p:cNvPr>
          <p:cNvCxnSpPr>
            <a:cxnSpLocks/>
          </p:cNvCxnSpPr>
          <p:nvPr/>
        </p:nvCxnSpPr>
        <p:spPr>
          <a:xfrm>
            <a:off x="5609741" y="3429000"/>
            <a:ext cx="3122790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82D450A6-C943-4015-A0C5-B12223B2454E}"/>
              </a:ext>
            </a:extLst>
          </p:cNvPr>
          <p:cNvCxnSpPr>
            <a:cxnSpLocks/>
          </p:cNvCxnSpPr>
          <p:nvPr/>
        </p:nvCxnSpPr>
        <p:spPr>
          <a:xfrm flipH="1">
            <a:off x="3742998" y="6142626"/>
            <a:ext cx="1769084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03EAE1EE-4854-4012-B1A0-F61A1463FE35}"/>
              </a:ext>
            </a:extLst>
          </p:cNvPr>
          <p:cNvSpPr txBox="1"/>
          <p:nvPr/>
        </p:nvSpPr>
        <p:spPr>
          <a:xfrm>
            <a:off x="3982345" y="5813944"/>
            <a:ext cx="11731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16</a:t>
            </a:r>
            <a:endParaRPr lang="ko-KR" altLang="en-US" sz="17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A815E1CF-8DB1-411B-AA2C-493F5B836B12}"/>
              </a:ext>
            </a:extLst>
          </p:cNvPr>
          <p:cNvCxnSpPr>
            <a:cxnSpLocks/>
          </p:cNvCxnSpPr>
          <p:nvPr/>
        </p:nvCxnSpPr>
        <p:spPr>
          <a:xfrm flipH="1">
            <a:off x="795772" y="6414898"/>
            <a:ext cx="283922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2CAB6ECD-054C-4E88-BC65-DB0F39EFC2A3}"/>
              </a:ext>
            </a:extLst>
          </p:cNvPr>
          <p:cNvSpPr txBox="1"/>
          <p:nvPr/>
        </p:nvSpPr>
        <p:spPr>
          <a:xfrm>
            <a:off x="2441781" y="6076344"/>
            <a:ext cx="4917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17</a:t>
            </a:r>
            <a:endParaRPr lang="ko-KR" altLang="en-US" sz="1700" spc="-15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6364457-C605-4357-B32B-62FBACB568C9}"/>
              </a:ext>
            </a:extLst>
          </p:cNvPr>
          <p:cNvCxnSpPr>
            <a:cxnSpLocks/>
          </p:cNvCxnSpPr>
          <p:nvPr/>
        </p:nvCxnSpPr>
        <p:spPr>
          <a:xfrm flipV="1">
            <a:off x="5609741" y="2051464"/>
            <a:ext cx="5851944" cy="13069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52FE07A6-BFDA-4A78-BCFA-D52428373D09}"/>
              </a:ext>
            </a:extLst>
          </p:cNvPr>
          <p:cNvSpPr txBox="1"/>
          <p:nvPr/>
        </p:nvSpPr>
        <p:spPr>
          <a:xfrm>
            <a:off x="7423806" y="2230324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5.LikeyDAO()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1A1D4B6-BB1B-418C-A7E1-E668FD497086}"/>
              </a:ext>
            </a:extLst>
          </p:cNvPr>
          <p:cNvCxnSpPr>
            <a:cxnSpLocks/>
          </p:cNvCxnSpPr>
          <p:nvPr/>
        </p:nvCxnSpPr>
        <p:spPr>
          <a:xfrm flipH="1">
            <a:off x="5621784" y="2957177"/>
            <a:ext cx="5765493" cy="692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55D0F5D9-4A18-4C08-B18F-6BEA802F8212}"/>
              </a:ext>
            </a:extLst>
          </p:cNvPr>
          <p:cNvSpPr txBox="1"/>
          <p:nvPr/>
        </p:nvSpPr>
        <p:spPr>
          <a:xfrm>
            <a:off x="7434496" y="2475150"/>
            <a:ext cx="1173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6.getDAO()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67B29D76-2CC3-4B81-80CC-E4CD2223AC17}"/>
              </a:ext>
            </a:extLst>
          </p:cNvPr>
          <p:cNvCxnSpPr>
            <a:cxnSpLocks/>
          </p:cNvCxnSpPr>
          <p:nvPr/>
        </p:nvCxnSpPr>
        <p:spPr>
          <a:xfrm flipV="1">
            <a:off x="5571673" y="2788180"/>
            <a:ext cx="5851944" cy="13069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B7C3457B-7975-40B7-A004-18B9EBE16577}"/>
              </a:ext>
            </a:extLst>
          </p:cNvPr>
          <p:cNvSpPr txBox="1"/>
          <p:nvPr/>
        </p:nvSpPr>
        <p:spPr>
          <a:xfrm>
            <a:off x="7385738" y="2967040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7.ReplyDAO()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143929E-E717-4FBB-87D0-5C95F5B4D2C5}"/>
              </a:ext>
            </a:extLst>
          </p:cNvPr>
          <p:cNvSpPr txBox="1"/>
          <p:nvPr/>
        </p:nvSpPr>
        <p:spPr>
          <a:xfrm>
            <a:off x="5851495" y="3627371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9.ReplyVO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D98635AE-B443-43FA-8ECF-E087DAAB6251}"/>
              </a:ext>
            </a:extLst>
          </p:cNvPr>
          <p:cNvCxnSpPr>
            <a:cxnSpLocks/>
          </p:cNvCxnSpPr>
          <p:nvPr/>
        </p:nvCxnSpPr>
        <p:spPr>
          <a:xfrm flipH="1">
            <a:off x="5636365" y="4359509"/>
            <a:ext cx="5765493" cy="692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3C9D42F7-B9BE-4D6B-AF83-D10593BBA44F}"/>
              </a:ext>
            </a:extLst>
          </p:cNvPr>
          <p:cNvSpPr txBox="1"/>
          <p:nvPr/>
        </p:nvSpPr>
        <p:spPr>
          <a:xfrm>
            <a:off x="7449077" y="3877482"/>
            <a:ext cx="1173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10.getDAO()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BB7D483B-5048-460B-8E7E-B9BF0DD09E2F}"/>
              </a:ext>
            </a:extLst>
          </p:cNvPr>
          <p:cNvCxnSpPr>
            <a:cxnSpLocks/>
          </p:cNvCxnSpPr>
          <p:nvPr/>
        </p:nvCxnSpPr>
        <p:spPr>
          <a:xfrm flipV="1">
            <a:off x="5586254" y="4190512"/>
            <a:ext cx="5851944" cy="13069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8BC15F15-BA1D-451C-B8C7-A3F90229DB44}"/>
              </a:ext>
            </a:extLst>
          </p:cNvPr>
          <p:cNvSpPr txBox="1"/>
          <p:nvPr/>
        </p:nvSpPr>
        <p:spPr>
          <a:xfrm>
            <a:off x="7400319" y="4369372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11.BoardDAO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13707D-07B4-4ABE-BA46-0C318E6376B4}"/>
              </a:ext>
            </a:extLst>
          </p:cNvPr>
          <p:cNvSpPr txBox="1"/>
          <p:nvPr/>
        </p:nvSpPr>
        <p:spPr>
          <a:xfrm>
            <a:off x="5899710" y="3109327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8.getReply()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F1237A6-B0C7-41B9-AE38-233ADD5DF1F8}"/>
              </a:ext>
            </a:extLst>
          </p:cNvPr>
          <p:cNvSpPr/>
          <p:nvPr/>
        </p:nvSpPr>
        <p:spPr>
          <a:xfrm>
            <a:off x="11405173" y="2042336"/>
            <a:ext cx="108000" cy="4473003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A7016A93-5973-4239-BA80-8567C355A99C}"/>
              </a:ext>
            </a:extLst>
          </p:cNvPr>
          <p:cNvCxnSpPr>
            <a:cxnSpLocks/>
          </p:cNvCxnSpPr>
          <p:nvPr/>
        </p:nvCxnSpPr>
        <p:spPr>
          <a:xfrm flipV="1">
            <a:off x="5568626" y="4821420"/>
            <a:ext cx="4582898" cy="10236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2585BFF7-EA6B-49B7-A7DB-428DE9E6E964}"/>
              </a:ext>
            </a:extLst>
          </p:cNvPr>
          <p:cNvCxnSpPr>
            <a:cxnSpLocks/>
          </p:cNvCxnSpPr>
          <p:nvPr/>
        </p:nvCxnSpPr>
        <p:spPr>
          <a:xfrm flipH="1">
            <a:off x="5608226" y="5059904"/>
            <a:ext cx="457474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872207E-6C77-41AB-A0EE-5B5856521BB8}"/>
              </a:ext>
            </a:extLst>
          </p:cNvPr>
          <p:cNvSpPr/>
          <p:nvPr/>
        </p:nvSpPr>
        <p:spPr>
          <a:xfrm>
            <a:off x="10113783" y="4776585"/>
            <a:ext cx="108000" cy="1230050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43B598C-BD59-4E4A-8D18-3EB1C9B9FE89}"/>
              </a:ext>
            </a:extLst>
          </p:cNvPr>
          <p:cNvSpPr txBox="1"/>
          <p:nvPr/>
        </p:nvSpPr>
        <p:spPr>
          <a:xfrm>
            <a:off x="5926431" y="4504279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12.getBoard()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997FB90-698A-4817-9AD2-6E79C6DB39FD}"/>
              </a:ext>
            </a:extLst>
          </p:cNvPr>
          <p:cNvSpPr txBox="1"/>
          <p:nvPr/>
        </p:nvSpPr>
        <p:spPr>
          <a:xfrm>
            <a:off x="5926695" y="5076289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13.BoardVO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253F3761-624E-4336-B38A-FA9D0A7794CE}"/>
              </a:ext>
            </a:extLst>
          </p:cNvPr>
          <p:cNvCxnSpPr>
            <a:cxnSpLocks/>
          </p:cNvCxnSpPr>
          <p:nvPr/>
        </p:nvCxnSpPr>
        <p:spPr>
          <a:xfrm flipH="1">
            <a:off x="5608226" y="5857779"/>
            <a:ext cx="172982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E6DBEC2A-A2C4-4556-BDD9-B467C29CA4A8}"/>
              </a:ext>
            </a:extLst>
          </p:cNvPr>
          <p:cNvCxnSpPr>
            <a:cxnSpLocks/>
          </p:cNvCxnSpPr>
          <p:nvPr/>
        </p:nvCxnSpPr>
        <p:spPr>
          <a:xfrm>
            <a:off x="5541163" y="5707407"/>
            <a:ext cx="1796888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CF5D8872-CC42-457D-B901-21D00421255D}"/>
              </a:ext>
            </a:extLst>
          </p:cNvPr>
          <p:cNvSpPr txBox="1"/>
          <p:nvPr/>
        </p:nvSpPr>
        <p:spPr>
          <a:xfrm>
            <a:off x="5934319" y="5399454"/>
            <a:ext cx="1271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14.toggle()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EDE7487-80C0-4DEC-92EB-84C9619E56F7}"/>
              </a:ext>
            </a:extLst>
          </p:cNvPr>
          <p:cNvSpPr txBox="1"/>
          <p:nvPr/>
        </p:nvSpPr>
        <p:spPr>
          <a:xfrm>
            <a:off x="6056165" y="5868989"/>
            <a:ext cx="8722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15. int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4D8E27C-D62E-42F1-963C-40073C343FEE}"/>
              </a:ext>
            </a:extLst>
          </p:cNvPr>
          <p:cNvSpPr/>
          <p:nvPr/>
        </p:nvSpPr>
        <p:spPr>
          <a:xfrm>
            <a:off x="7302885" y="5659470"/>
            <a:ext cx="121967" cy="376096"/>
          </a:xfrm>
          <a:prstGeom prst="rect">
            <a:avLst/>
          </a:prstGeom>
          <a:solidFill>
            <a:srgbClr val="C06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048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홍보 글쓰기">
            <a:hlinkClick r:id="" action="ppaction://media"/>
            <a:extLst>
              <a:ext uri="{FF2B5EF4-FFF2-40B4-BE49-F238E27FC236}">
                <a16:creationId xmlns:a16="http://schemas.microsoft.com/office/drawing/2014/main" id="{06B772F9-3492-49E1-9D75-DA58376969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댓글 달기">
            <a:hlinkClick r:id="" action="ppaction://media"/>
            <a:extLst>
              <a:ext uri="{FF2B5EF4-FFF2-40B4-BE49-F238E27FC236}">
                <a16:creationId xmlns:a16="http://schemas.microsoft.com/office/drawing/2014/main" id="{7B03BEB2-AC48-49F0-BB48-10CCDE64CD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965" y="-1793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E9CE7B-B0B7-46BB-92B6-D9CAA8DE5E4B}"/>
              </a:ext>
            </a:extLst>
          </p:cNvPr>
          <p:cNvSpPr txBox="1"/>
          <p:nvPr/>
        </p:nvSpPr>
        <p:spPr>
          <a:xfrm>
            <a:off x="2239617" y="2928730"/>
            <a:ext cx="77127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기간이 더 길었으면 좋겠다</a:t>
            </a:r>
            <a:r>
              <a:rPr lang="en-US" altLang="ko-KR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.”</a:t>
            </a:r>
            <a:endParaRPr lang="ko-KR" altLang="en-US" sz="45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3D8E27-D8B6-4025-821A-BAA1F88B527A}"/>
              </a:ext>
            </a:extLst>
          </p:cNvPr>
          <p:cNvGrpSpPr/>
          <p:nvPr/>
        </p:nvGrpSpPr>
        <p:grpSpPr>
          <a:xfrm>
            <a:off x="2630287" y="2160495"/>
            <a:ext cx="6558536" cy="628305"/>
            <a:chOff x="1785460" y="1738588"/>
            <a:chExt cx="1542531" cy="38594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25DE2E9-58AF-463C-9371-D4DBF0341D0D}"/>
                </a:ext>
              </a:extLst>
            </p:cNvPr>
            <p:cNvSpPr/>
            <p:nvPr/>
          </p:nvSpPr>
          <p:spPr>
            <a:xfrm>
              <a:off x="1785460" y="1738588"/>
              <a:ext cx="1542531" cy="385940"/>
            </a:xfrm>
            <a:prstGeom prst="round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EE31D2-5412-4464-99C5-7B67276FBBFD}"/>
                </a:ext>
              </a:extLst>
            </p:cNvPr>
            <p:cNvSpPr txBox="1"/>
            <p:nvPr/>
          </p:nvSpPr>
          <p:spPr>
            <a:xfrm>
              <a:off x="2120526" y="1785041"/>
              <a:ext cx="872398" cy="293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 err="1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한줄</a:t>
              </a:r>
              <a:r>
                <a:rPr lang="ko-KR" altLang="en-US" sz="25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소감문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599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93DECD78-F936-4E60-BD13-DBB1521CB8B8}"/>
              </a:ext>
            </a:extLst>
          </p:cNvPr>
          <p:cNvGrpSpPr/>
          <p:nvPr/>
        </p:nvGrpSpPr>
        <p:grpSpPr>
          <a:xfrm>
            <a:off x="-2" y="0"/>
            <a:ext cx="12192001" cy="6858000"/>
            <a:chOff x="-5564246" y="-369484"/>
            <a:chExt cx="19081873" cy="10652358"/>
          </a:xfrm>
          <a:effectLst>
            <a:outerShdw blurRad="50800" dist="50800" dir="5400000" algn="ctr" rotWithShape="0">
              <a:srgbClr val="7F8FCF"/>
            </a:outerShdw>
          </a:effectLst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20539202-E97C-44D6-8634-35207AF5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64246" y="-369484"/>
              <a:ext cx="19081873" cy="10652358"/>
            </a:xfrm>
            <a:prstGeom prst="rect">
              <a:avLst/>
            </a:prstGeom>
          </p:spPr>
        </p:pic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E66B6A-87EF-4784-8356-C0B53DB8777C}"/>
              </a:ext>
            </a:extLst>
          </p:cNvPr>
          <p:cNvCxnSpPr/>
          <p:nvPr/>
        </p:nvCxnSpPr>
        <p:spPr>
          <a:xfrm>
            <a:off x="3212604" y="2285283"/>
            <a:ext cx="589877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38100">
              <a:srgbClr val="F6728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FD665E-D806-435D-93BD-E27CFA594ECA}"/>
              </a:ext>
            </a:extLst>
          </p:cNvPr>
          <p:cNvCxnSpPr/>
          <p:nvPr/>
        </p:nvCxnSpPr>
        <p:spPr>
          <a:xfrm>
            <a:off x="3139453" y="4074459"/>
            <a:ext cx="589877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38100">
              <a:srgbClr val="F6728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6DF12F-CC1F-4F36-9DB7-9BC218E9A7AA}"/>
              </a:ext>
            </a:extLst>
          </p:cNvPr>
          <p:cNvSpPr txBox="1"/>
          <p:nvPr/>
        </p:nvSpPr>
        <p:spPr>
          <a:xfrm>
            <a:off x="4658254" y="2404155"/>
            <a:ext cx="28754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err="1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endParaRPr lang="ko-KR" altLang="en-US" sz="10000" dirty="0">
              <a:solidFill>
                <a:schemeClr val="bg1"/>
              </a:solidFill>
              <a:effectLst>
                <a:glow rad="127000">
                  <a:srgbClr val="F67280">
                    <a:alpha val="30000"/>
                  </a:srgbClr>
                </a:glo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278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93DECD78-F936-4E60-BD13-DBB1521CB8B8}"/>
              </a:ext>
            </a:extLst>
          </p:cNvPr>
          <p:cNvGrpSpPr/>
          <p:nvPr/>
        </p:nvGrpSpPr>
        <p:grpSpPr>
          <a:xfrm>
            <a:off x="-2" y="0"/>
            <a:ext cx="12192001" cy="6858000"/>
            <a:chOff x="-5564246" y="-369484"/>
            <a:chExt cx="19081873" cy="10652358"/>
          </a:xfrm>
          <a:effectLst>
            <a:outerShdw blurRad="50800" dist="50800" dir="5400000" algn="ctr" rotWithShape="0">
              <a:srgbClr val="7F8FCF"/>
            </a:outerShdw>
          </a:effectLst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20539202-E97C-44D6-8634-35207AF5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64246" y="-369484"/>
              <a:ext cx="19081873" cy="1065235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671FBA-46C3-4F04-8914-7E9C3D6A5247}"/>
              </a:ext>
            </a:extLst>
          </p:cNvPr>
          <p:cNvSpPr txBox="1"/>
          <p:nvPr/>
        </p:nvSpPr>
        <p:spPr>
          <a:xfrm>
            <a:off x="2257497" y="2459504"/>
            <a:ext cx="7677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발표를 마치겠습니다</a:t>
            </a:r>
            <a:r>
              <a:rPr lang="en-US" altLang="ko-KR" sz="6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  <a:effectLst>
                  <a:glow rad="127000">
                    <a:srgbClr val="F67280">
                      <a:alpha val="3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000" dirty="0">
              <a:solidFill>
                <a:schemeClr val="bg1"/>
              </a:solidFill>
              <a:effectLst>
                <a:glow rad="127000">
                  <a:srgbClr val="F67280">
                    <a:alpha val="30000"/>
                  </a:srgbClr>
                </a:glo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9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D7BC00-40EF-455E-84DD-86E5ADEA5517}"/>
              </a:ext>
            </a:extLst>
          </p:cNvPr>
          <p:cNvSpPr txBox="1"/>
          <p:nvPr/>
        </p:nvSpPr>
        <p:spPr>
          <a:xfrm>
            <a:off x="346672" y="322592"/>
            <a:ext cx="334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‘Foreign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Love’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</a:t>
            </a:r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분담표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B1D509-D317-4E4C-A274-F526F67AED33}"/>
              </a:ext>
            </a:extLst>
          </p:cNvPr>
          <p:cNvSpPr/>
          <p:nvPr/>
        </p:nvSpPr>
        <p:spPr>
          <a:xfrm flipH="1">
            <a:off x="255798" y="380396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661A2E-3264-46FC-B4EE-3BDABFBCA97F}"/>
              </a:ext>
            </a:extLst>
          </p:cNvPr>
          <p:cNvSpPr/>
          <p:nvPr/>
        </p:nvSpPr>
        <p:spPr>
          <a:xfrm>
            <a:off x="730301" y="1897944"/>
            <a:ext cx="2557953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B091FA-7E64-4671-97E9-3A8750D82026}"/>
              </a:ext>
            </a:extLst>
          </p:cNvPr>
          <p:cNvSpPr/>
          <p:nvPr/>
        </p:nvSpPr>
        <p:spPr>
          <a:xfrm>
            <a:off x="3417088" y="1897944"/>
            <a:ext cx="2557954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E50825-3D45-4137-A2D4-1AE51D4B59D6}"/>
              </a:ext>
            </a:extLst>
          </p:cNvPr>
          <p:cNvSpPr/>
          <p:nvPr/>
        </p:nvSpPr>
        <p:spPr>
          <a:xfrm>
            <a:off x="6096000" y="1897944"/>
            <a:ext cx="2557954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DDF41-1CFA-4998-B315-396EE76BCA44}"/>
              </a:ext>
            </a:extLst>
          </p:cNvPr>
          <p:cNvSpPr/>
          <p:nvPr/>
        </p:nvSpPr>
        <p:spPr>
          <a:xfrm>
            <a:off x="8774912" y="1897944"/>
            <a:ext cx="2557954" cy="327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C769772-0FB5-4014-838B-9ACDBABE477C}"/>
              </a:ext>
            </a:extLst>
          </p:cNvPr>
          <p:cNvGrpSpPr/>
          <p:nvPr/>
        </p:nvGrpSpPr>
        <p:grpSpPr>
          <a:xfrm>
            <a:off x="1108241" y="2051967"/>
            <a:ext cx="1823668" cy="475582"/>
            <a:chOff x="1079503" y="3714416"/>
            <a:chExt cx="1823668" cy="47558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A35DDBC-E675-4D3E-B9BE-21645008E5A6}"/>
                </a:ext>
              </a:extLst>
            </p:cNvPr>
            <p:cNvSpPr/>
            <p:nvPr/>
          </p:nvSpPr>
          <p:spPr>
            <a:xfrm>
              <a:off x="1079503" y="3714416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A218E85-6428-4A60-BB4C-64E046AB5ECF}"/>
                </a:ext>
              </a:extLst>
            </p:cNvPr>
            <p:cNvSpPr txBox="1"/>
            <p:nvPr/>
          </p:nvSpPr>
          <p:spPr>
            <a:xfrm>
              <a:off x="1248196" y="3743722"/>
              <a:ext cx="15130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김우석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1F95B7B-1BC0-4458-A953-3D3105F13234}"/>
              </a:ext>
            </a:extLst>
          </p:cNvPr>
          <p:cNvGrpSpPr/>
          <p:nvPr/>
        </p:nvGrpSpPr>
        <p:grpSpPr>
          <a:xfrm>
            <a:off x="3908192" y="2066620"/>
            <a:ext cx="1823668" cy="475582"/>
            <a:chOff x="1079503" y="3714416"/>
            <a:chExt cx="1823668" cy="47558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C97D75E-8C74-47F3-B12F-6AC0C7CDC176}"/>
                </a:ext>
              </a:extLst>
            </p:cNvPr>
            <p:cNvSpPr/>
            <p:nvPr/>
          </p:nvSpPr>
          <p:spPr>
            <a:xfrm>
              <a:off x="1079503" y="3714416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2FBAEE-1A90-4243-BDBD-92F234D3A76D}"/>
                </a:ext>
              </a:extLst>
            </p:cNvPr>
            <p:cNvSpPr txBox="1"/>
            <p:nvPr/>
          </p:nvSpPr>
          <p:spPr>
            <a:xfrm>
              <a:off x="1248196" y="3743722"/>
              <a:ext cx="15130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 err="1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문효원</a:t>
              </a:r>
              <a:endParaRPr lang="ko-KR" altLang="en-US" sz="2300" dirty="0">
                <a:solidFill>
                  <a:srgbClr val="7F8FC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1BD955-97E5-4B2E-A7A7-F4EEE2C37EA1}"/>
              </a:ext>
            </a:extLst>
          </p:cNvPr>
          <p:cNvGrpSpPr/>
          <p:nvPr/>
        </p:nvGrpSpPr>
        <p:grpSpPr>
          <a:xfrm>
            <a:off x="6466146" y="2066620"/>
            <a:ext cx="1823668" cy="475582"/>
            <a:chOff x="1079503" y="3714416"/>
            <a:chExt cx="1823668" cy="47558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88348B-D224-4040-90E2-D41ED769524F}"/>
                </a:ext>
              </a:extLst>
            </p:cNvPr>
            <p:cNvSpPr/>
            <p:nvPr/>
          </p:nvSpPr>
          <p:spPr>
            <a:xfrm>
              <a:off x="1079503" y="3714416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F5071F-61DC-4843-A066-26C655816085}"/>
                </a:ext>
              </a:extLst>
            </p:cNvPr>
            <p:cNvSpPr txBox="1"/>
            <p:nvPr/>
          </p:nvSpPr>
          <p:spPr>
            <a:xfrm>
              <a:off x="1248196" y="3743722"/>
              <a:ext cx="15130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 err="1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박원창</a:t>
              </a:r>
              <a:endParaRPr lang="ko-KR" altLang="en-US" sz="2300" dirty="0">
                <a:solidFill>
                  <a:srgbClr val="7F8FC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7233014-81DB-4908-A6F7-59D9D72FE25F}"/>
              </a:ext>
            </a:extLst>
          </p:cNvPr>
          <p:cNvGrpSpPr/>
          <p:nvPr/>
        </p:nvGrpSpPr>
        <p:grpSpPr>
          <a:xfrm>
            <a:off x="9142055" y="2094526"/>
            <a:ext cx="1823668" cy="475582"/>
            <a:chOff x="1079503" y="3714416"/>
            <a:chExt cx="1823668" cy="47558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D95386B-87AC-4808-BA67-3DEECF7F2741}"/>
                </a:ext>
              </a:extLst>
            </p:cNvPr>
            <p:cNvSpPr/>
            <p:nvPr/>
          </p:nvSpPr>
          <p:spPr>
            <a:xfrm>
              <a:off x="1079503" y="3714416"/>
              <a:ext cx="182366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FC6C55-46BA-4286-AC17-9C7C5A8E208F}"/>
                </a:ext>
              </a:extLst>
            </p:cNvPr>
            <p:cNvSpPr txBox="1"/>
            <p:nvPr/>
          </p:nvSpPr>
          <p:spPr>
            <a:xfrm>
              <a:off x="1248196" y="3743722"/>
              <a:ext cx="15130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 err="1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송무송</a:t>
              </a:r>
              <a:endParaRPr lang="ko-KR" altLang="en-US" sz="2300" dirty="0">
                <a:solidFill>
                  <a:srgbClr val="7F8FC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21E1107-C310-43B1-9A8F-F77DCF8459FA}"/>
              </a:ext>
            </a:extLst>
          </p:cNvPr>
          <p:cNvSpPr txBox="1"/>
          <p:nvPr/>
        </p:nvSpPr>
        <p:spPr>
          <a:xfrm>
            <a:off x="907737" y="2723958"/>
            <a:ext cx="22514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홍보게시판 디버깅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코드작성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451423-BF73-426C-A129-0D7C3C54D627}"/>
              </a:ext>
            </a:extLst>
          </p:cNvPr>
          <p:cNvSpPr txBox="1"/>
          <p:nvPr/>
        </p:nvSpPr>
        <p:spPr>
          <a:xfrm>
            <a:off x="1108241" y="3512422"/>
            <a:ext cx="17437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댓글 디버깅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코드작성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B9B6DB-81AE-4BDC-A423-5369809509C8}"/>
              </a:ext>
            </a:extLst>
          </p:cNvPr>
          <p:cNvSpPr txBox="1"/>
          <p:nvPr/>
        </p:nvSpPr>
        <p:spPr>
          <a:xfrm>
            <a:off x="1137401" y="4300886"/>
            <a:ext cx="174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디버깅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코드작성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A9B5F1-94EC-4093-82E7-32DB2C733B4E}"/>
              </a:ext>
            </a:extLst>
          </p:cNvPr>
          <p:cNvSpPr txBox="1"/>
          <p:nvPr/>
        </p:nvSpPr>
        <p:spPr>
          <a:xfrm>
            <a:off x="3570333" y="3054239"/>
            <a:ext cx="22514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장터게시판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디버깅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코드작성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8E304F-5B51-4ECF-94F8-42ABFF7A1337}"/>
              </a:ext>
            </a:extLst>
          </p:cNvPr>
          <p:cNvSpPr txBox="1"/>
          <p:nvPr/>
        </p:nvSpPr>
        <p:spPr>
          <a:xfrm>
            <a:off x="3570333" y="4027290"/>
            <a:ext cx="22514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발표자료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준비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81905D-5F22-4E81-9DC1-CF144EBD3D7D}"/>
              </a:ext>
            </a:extLst>
          </p:cNvPr>
          <p:cNvSpPr txBox="1"/>
          <p:nvPr/>
        </p:nvSpPr>
        <p:spPr>
          <a:xfrm>
            <a:off x="6265642" y="3062512"/>
            <a:ext cx="22514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자유게시판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디버깅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코드작성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8B0C4B-A247-490F-9ADC-BA6BD2D47D1F}"/>
              </a:ext>
            </a:extLst>
          </p:cNvPr>
          <p:cNvSpPr txBox="1"/>
          <p:nvPr/>
        </p:nvSpPr>
        <p:spPr>
          <a:xfrm>
            <a:off x="6249247" y="3962332"/>
            <a:ext cx="22514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첨부파일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디버깅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코드작성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26B50E-AD64-44CF-A408-51D13D509079}"/>
              </a:ext>
            </a:extLst>
          </p:cNvPr>
          <p:cNvSpPr txBox="1"/>
          <p:nvPr/>
        </p:nvSpPr>
        <p:spPr>
          <a:xfrm>
            <a:off x="8941551" y="2715685"/>
            <a:ext cx="22514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회원관리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디버깅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코드작성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C6B72B-D639-4187-9661-D4C91F317D13}"/>
              </a:ext>
            </a:extLst>
          </p:cNvPr>
          <p:cNvSpPr txBox="1"/>
          <p:nvPr/>
        </p:nvSpPr>
        <p:spPr>
          <a:xfrm>
            <a:off x="8928159" y="3512422"/>
            <a:ext cx="22514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쪽지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디버깅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0627D7-9B76-48FD-8B90-3AD55A59BCD8}"/>
              </a:ext>
            </a:extLst>
          </p:cNvPr>
          <p:cNvSpPr txBox="1"/>
          <p:nvPr/>
        </p:nvSpPr>
        <p:spPr>
          <a:xfrm>
            <a:off x="8928159" y="4365844"/>
            <a:ext cx="2251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92575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D7BC00-40EF-455E-84DD-86E5ADEA5517}"/>
              </a:ext>
            </a:extLst>
          </p:cNvPr>
          <p:cNvSpPr txBox="1"/>
          <p:nvPr/>
        </p:nvSpPr>
        <p:spPr>
          <a:xfrm>
            <a:off x="301235" y="326100"/>
            <a:ext cx="129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설명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B1D509-D317-4E4C-A274-F526F67AED33}"/>
              </a:ext>
            </a:extLst>
          </p:cNvPr>
          <p:cNvSpPr/>
          <p:nvPr/>
        </p:nvSpPr>
        <p:spPr>
          <a:xfrm flipH="1">
            <a:off x="255798" y="380396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55C30F-A829-4C4F-8755-C799FFA789AC}"/>
              </a:ext>
            </a:extLst>
          </p:cNvPr>
          <p:cNvGrpSpPr/>
          <p:nvPr/>
        </p:nvGrpSpPr>
        <p:grpSpPr>
          <a:xfrm>
            <a:off x="5190992" y="1531373"/>
            <a:ext cx="1810016" cy="475472"/>
            <a:chOff x="1047889" y="3683543"/>
            <a:chExt cx="1810016" cy="47547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45308-87CB-44FE-B375-6949A16EE19F}"/>
                </a:ext>
              </a:extLst>
            </p:cNvPr>
            <p:cNvSpPr/>
            <p:nvPr/>
          </p:nvSpPr>
          <p:spPr>
            <a:xfrm>
              <a:off x="1047889" y="3683543"/>
              <a:ext cx="1810016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7D67F4-45C8-4B2A-8A86-B335A906A8D7}"/>
                </a:ext>
              </a:extLst>
            </p:cNvPr>
            <p:cNvSpPr txBox="1"/>
            <p:nvPr/>
          </p:nvSpPr>
          <p:spPr>
            <a:xfrm>
              <a:off x="1305502" y="3738432"/>
              <a:ext cx="1376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사용한 기술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2378C6-9437-4297-A53D-DC533F42EE8E}"/>
              </a:ext>
            </a:extLst>
          </p:cNvPr>
          <p:cNvGrpSpPr/>
          <p:nvPr/>
        </p:nvGrpSpPr>
        <p:grpSpPr>
          <a:xfrm>
            <a:off x="939408" y="1525708"/>
            <a:ext cx="2122798" cy="475472"/>
            <a:chOff x="1133227" y="3056013"/>
            <a:chExt cx="2122798" cy="475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7C44D0-317F-4AD1-A9EB-8EBEAC2EAAFC}"/>
                </a:ext>
              </a:extLst>
            </p:cNvPr>
            <p:cNvSpPr/>
            <p:nvPr/>
          </p:nvSpPr>
          <p:spPr>
            <a:xfrm>
              <a:off x="1133227" y="3056013"/>
              <a:ext cx="2122798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EB4C96-F4EA-4BF9-A10A-4FB8437C82ED}"/>
                </a:ext>
              </a:extLst>
            </p:cNvPr>
            <p:cNvSpPr txBox="1"/>
            <p:nvPr/>
          </p:nvSpPr>
          <p:spPr>
            <a:xfrm>
              <a:off x="1187474" y="3093694"/>
              <a:ext cx="2014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벤치마킹한 사이트</a:t>
              </a:r>
              <a:endParaRPr lang="en-US" altLang="ko-KR" sz="2000" dirty="0">
                <a:solidFill>
                  <a:srgbClr val="7F8FC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4C8778-8C57-4CBA-B416-E2AF0CE18B59}"/>
              </a:ext>
            </a:extLst>
          </p:cNvPr>
          <p:cNvGrpSpPr/>
          <p:nvPr/>
        </p:nvGrpSpPr>
        <p:grpSpPr>
          <a:xfrm>
            <a:off x="8786289" y="1525708"/>
            <a:ext cx="2420916" cy="475472"/>
            <a:chOff x="-63197" y="4111477"/>
            <a:chExt cx="2420916" cy="4754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858055-63E1-4547-9844-64EEAF47C628}"/>
                </a:ext>
              </a:extLst>
            </p:cNvPr>
            <p:cNvSpPr/>
            <p:nvPr/>
          </p:nvSpPr>
          <p:spPr>
            <a:xfrm>
              <a:off x="-63197" y="4111477"/>
              <a:ext cx="2420916" cy="475472"/>
            </a:xfrm>
            <a:prstGeom prst="rect">
              <a:avLst/>
            </a:prstGeom>
            <a:solidFill>
              <a:srgbClr val="FE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56D2B5-15E6-46B9-A9DA-610E4AB9ECE8}"/>
                </a:ext>
              </a:extLst>
            </p:cNvPr>
            <p:cNvSpPr txBox="1"/>
            <p:nvPr/>
          </p:nvSpPr>
          <p:spPr>
            <a:xfrm>
              <a:off x="-29825" y="4149158"/>
              <a:ext cx="2354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7F8FC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사용한 서비스 플랫폼</a:t>
              </a:r>
              <a:endParaRPr lang="ko-KR" altLang="en-US" sz="2000" dirty="0">
                <a:solidFill>
                  <a:srgbClr val="7F8FC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F925B1F3-AEDE-4EA5-AEE9-EB8AE286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2" y="2340360"/>
            <a:ext cx="2862011" cy="4191540"/>
          </a:xfrm>
          <a:prstGeom prst="rect">
            <a:avLst/>
          </a:prstGeom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9FD4AE60-C753-43B8-BFF4-25B643331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551" y="2529445"/>
            <a:ext cx="1683043" cy="6460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73EF9E3-C473-4334-881F-2DCD9DA83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90" y="3580290"/>
            <a:ext cx="1050808" cy="1050808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5ED95EDA-0A02-4262-9FD9-B3FDAA153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02" y="3059414"/>
            <a:ext cx="1325545" cy="1325545"/>
          </a:xfrm>
          <a:prstGeom prst="rect">
            <a:avLst/>
          </a:prstGeom>
        </p:spPr>
      </p:pic>
      <p:pic>
        <p:nvPicPr>
          <p:cNvPr id="30" name="그림 29" descr="텍스트, 그리기이(가) 표시된 사진&#10;&#10;자동 생성된 설명">
            <a:extLst>
              <a:ext uri="{FF2B5EF4-FFF2-40B4-BE49-F238E27FC236}">
                <a16:creationId xmlns:a16="http://schemas.microsoft.com/office/drawing/2014/main" id="{EF9FB73F-6CE7-44F8-9C64-3D03CA05B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129" y="4509801"/>
            <a:ext cx="1435122" cy="1435122"/>
          </a:xfrm>
          <a:prstGeom prst="rect">
            <a:avLst/>
          </a:prstGeom>
        </p:spPr>
      </p:pic>
      <p:pic>
        <p:nvPicPr>
          <p:cNvPr id="32" name="그림 31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0EFA1946-91F5-44AB-9F36-2D59565055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8" r="29015"/>
          <a:stretch/>
        </p:blipFill>
        <p:spPr>
          <a:xfrm>
            <a:off x="6498944" y="3494765"/>
            <a:ext cx="1060647" cy="1236558"/>
          </a:xfrm>
          <a:prstGeom prst="rect">
            <a:avLst/>
          </a:prstGeom>
        </p:spPr>
      </p:pic>
      <p:pic>
        <p:nvPicPr>
          <p:cNvPr id="34" name="그림 33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8EB845AE-FF46-4DB7-BB1F-E4273B87F8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53" y="3579090"/>
            <a:ext cx="1151033" cy="1151033"/>
          </a:xfrm>
          <a:prstGeom prst="rect">
            <a:avLst/>
          </a:prstGeom>
        </p:spPr>
      </p:pic>
      <p:pic>
        <p:nvPicPr>
          <p:cNvPr id="36" name="그림 35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87F1E5BC-B0E1-49E5-9FAF-69743DD4A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81" y="5066380"/>
            <a:ext cx="1050808" cy="1050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EEB60E-9484-4B1B-A6D8-6DF4D974FBBC}"/>
              </a:ext>
            </a:extLst>
          </p:cNvPr>
          <p:cNvSpPr txBox="1"/>
          <p:nvPr/>
        </p:nvSpPr>
        <p:spPr>
          <a:xfrm>
            <a:off x="6134435" y="2594403"/>
            <a:ext cx="1163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  <a:endParaRPr lang="ko-KR" altLang="en-US" sz="3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9" name="그림 38" descr="개체, 시계이(가) 표시된 사진&#10;&#10;자동 생성된 설명">
            <a:extLst>
              <a:ext uri="{FF2B5EF4-FFF2-40B4-BE49-F238E27FC236}">
                <a16:creationId xmlns:a16="http://schemas.microsoft.com/office/drawing/2014/main" id="{B4A55D85-A7F2-429A-BC6B-72BA84678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611" y="3316941"/>
            <a:ext cx="1578587" cy="932871"/>
          </a:xfrm>
          <a:prstGeom prst="rect">
            <a:avLst/>
          </a:prstGeom>
        </p:spPr>
      </p:pic>
      <p:pic>
        <p:nvPicPr>
          <p:cNvPr id="41" name="그림 40" descr="그리기, 노란색, 표지판, 방이(가) 표시된 사진&#10;&#10;자동 생성된 설명">
            <a:extLst>
              <a:ext uri="{FF2B5EF4-FFF2-40B4-BE49-F238E27FC236}">
                <a16:creationId xmlns:a16="http://schemas.microsoft.com/office/drawing/2014/main" id="{4C8B66CF-0944-41EB-AAC2-14AA47171B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43" y="5127751"/>
            <a:ext cx="1060647" cy="9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CE67DE3-FFC7-418F-8719-52D82844A26C}"/>
              </a:ext>
            </a:extLst>
          </p:cNvPr>
          <p:cNvSpPr/>
          <p:nvPr/>
        </p:nvSpPr>
        <p:spPr>
          <a:xfrm>
            <a:off x="9571496" y="1000329"/>
            <a:ext cx="1558095" cy="390716"/>
          </a:xfrm>
          <a:prstGeom prst="roundRect">
            <a:avLst/>
          </a:prstGeom>
          <a:solidFill>
            <a:srgbClr val="FEE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B49C9F-C408-47DD-9C4F-AE9016A56E3D}"/>
              </a:ext>
            </a:extLst>
          </p:cNvPr>
          <p:cNvSpPr/>
          <p:nvPr/>
        </p:nvSpPr>
        <p:spPr>
          <a:xfrm>
            <a:off x="2691723" y="967827"/>
            <a:ext cx="1309853" cy="400110"/>
          </a:xfrm>
          <a:prstGeom prst="roundRect">
            <a:avLst/>
          </a:prstGeom>
          <a:solidFill>
            <a:srgbClr val="FEE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B725D-E3C5-4B6D-AEF5-8D3B17525A31}"/>
              </a:ext>
            </a:extLst>
          </p:cNvPr>
          <p:cNvSpPr txBox="1"/>
          <p:nvPr/>
        </p:nvSpPr>
        <p:spPr>
          <a:xfrm>
            <a:off x="273196" y="291805"/>
            <a:ext cx="430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Fall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Love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프로젝트 수행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62359B-34DB-4F77-B993-E5AD01E7B29D}"/>
              </a:ext>
            </a:extLst>
          </p:cNvPr>
          <p:cNvCxnSpPr>
            <a:cxnSpLocks/>
          </p:cNvCxnSpPr>
          <p:nvPr/>
        </p:nvCxnSpPr>
        <p:spPr>
          <a:xfrm>
            <a:off x="184747" y="1816114"/>
            <a:ext cx="1194710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86F8E4-2B6F-4681-80F6-485861D89C6B}"/>
              </a:ext>
            </a:extLst>
          </p:cNvPr>
          <p:cNvGrpSpPr/>
          <p:nvPr/>
        </p:nvGrpSpPr>
        <p:grpSpPr>
          <a:xfrm>
            <a:off x="1788804" y="1412144"/>
            <a:ext cx="2939393" cy="400110"/>
            <a:chOff x="1295292" y="1416005"/>
            <a:chExt cx="2939393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607475-0959-455A-981D-77ED15D483C6}"/>
                </a:ext>
              </a:extLst>
            </p:cNvPr>
            <p:cNvSpPr txBox="1"/>
            <p:nvPr/>
          </p:nvSpPr>
          <p:spPr>
            <a:xfrm>
              <a:off x="1295292" y="1416005"/>
              <a:ext cx="6694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4/27</a:t>
              </a:r>
              <a:endParaRPr lang="ko-KR" altLang="en-US" sz="2000" dirty="0"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7888D2-551D-48BD-A95C-7D0A203B83D1}"/>
                </a:ext>
              </a:extLst>
            </p:cNvPr>
            <p:cNvSpPr txBox="1"/>
            <p:nvPr/>
          </p:nvSpPr>
          <p:spPr>
            <a:xfrm>
              <a:off x="1869464" y="1416005"/>
              <a:ext cx="657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4/28</a:t>
              </a:r>
              <a:endParaRPr lang="ko-KR" altLang="en-US" sz="2000" dirty="0"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05CBBA-BFCF-41BC-9D4F-588112E97374}"/>
                </a:ext>
              </a:extLst>
            </p:cNvPr>
            <p:cNvSpPr txBox="1"/>
            <p:nvPr/>
          </p:nvSpPr>
          <p:spPr>
            <a:xfrm>
              <a:off x="2472924" y="1416005"/>
              <a:ext cx="7007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4/29</a:t>
              </a:r>
              <a:endParaRPr lang="ko-KR" altLang="en-US" sz="2000" dirty="0"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763F-26CC-491F-8F91-E52F6A3E2D07}"/>
                </a:ext>
              </a:extLst>
            </p:cNvPr>
            <p:cNvSpPr txBox="1"/>
            <p:nvPr/>
          </p:nvSpPr>
          <p:spPr>
            <a:xfrm>
              <a:off x="3065626" y="1416005"/>
              <a:ext cx="657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4/30</a:t>
              </a:r>
              <a:endParaRPr lang="ko-KR" altLang="en-US" sz="2000" dirty="0"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ACE97B-7339-41F7-AD1D-BFA10DC350CF}"/>
                </a:ext>
              </a:extLst>
            </p:cNvPr>
            <p:cNvSpPr txBox="1"/>
            <p:nvPr/>
          </p:nvSpPr>
          <p:spPr>
            <a:xfrm>
              <a:off x="3685421" y="1416005"/>
              <a:ext cx="549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5/1</a:t>
              </a:r>
              <a:endParaRPr lang="ko-KR" altLang="en-US" sz="2000" dirty="0"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D21B85-219C-4D20-B45D-B65EB87A4FCA}"/>
              </a:ext>
            </a:extLst>
          </p:cNvPr>
          <p:cNvGrpSpPr/>
          <p:nvPr/>
        </p:nvGrpSpPr>
        <p:grpSpPr>
          <a:xfrm>
            <a:off x="4943987" y="1416005"/>
            <a:ext cx="3599191" cy="400110"/>
            <a:chOff x="4626895" y="1416005"/>
            <a:chExt cx="3599191" cy="4001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0BDC4D-C08B-48EC-B660-D9CF1371C2D5}"/>
                </a:ext>
              </a:extLst>
            </p:cNvPr>
            <p:cNvSpPr txBox="1"/>
            <p:nvPr/>
          </p:nvSpPr>
          <p:spPr>
            <a:xfrm>
              <a:off x="7585788" y="1416005"/>
              <a:ext cx="640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5/10</a:t>
              </a:r>
              <a:endParaRPr lang="ko-KR" altLang="en-US" sz="2000" dirty="0"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403F902-B7A0-4895-B277-F535F9A108DA}"/>
                </a:ext>
              </a:extLst>
            </p:cNvPr>
            <p:cNvGrpSpPr/>
            <p:nvPr/>
          </p:nvGrpSpPr>
          <p:grpSpPr>
            <a:xfrm>
              <a:off x="4626895" y="1416005"/>
              <a:ext cx="2483099" cy="400110"/>
              <a:chOff x="1326615" y="1416005"/>
              <a:chExt cx="2483099" cy="40011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7B0988-964B-4AFF-B77E-AB659E3F789B}"/>
                  </a:ext>
                </a:extLst>
              </p:cNvPr>
              <p:cNvSpPr txBox="1"/>
              <p:nvPr/>
            </p:nvSpPr>
            <p:spPr>
              <a:xfrm>
                <a:off x="1326615" y="1416005"/>
                <a:ext cx="5348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5/4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7B2945-94D2-43D3-A3CD-F7F4B86CB9A1}"/>
                  </a:ext>
                </a:extLst>
              </p:cNvPr>
              <p:cNvSpPr txBox="1"/>
              <p:nvPr/>
            </p:nvSpPr>
            <p:spPr>
              <a:xfrm>
                <a:off x="1831094" y="1416005"/>
                <a:ext cx="5348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5/5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8318D0-3FDA-4CEC-8289-ACD6A11A84BC}"/>
                  </a:ext>
                </a:extLst>
              </p:cNvPr>
              <p:cNvSpPr txBox="1"/>
              <p:nvPr/>
            </p:nvSpPr>
            <p:spPr>
              <a:xfrm>
                <a:off x="2333190" y="1416005"/>
                <a:ext cx="534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5/6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6F9FCB-993B-4D5D-ABF1-DDC391486753}"/>
                  </a:ext>
                </a:extLst>
              </p:cNvPr>
              <p:cNvSpPr txBox="1"/>
              <p:nvPr/>
            </p:nvSpPr>
            <p:spPr>
              <a:xfrm>
                <a:off x="2801977" y="1416005"/>
                <a:ext cx="5348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5/7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756A11C-DE75-4A93-8C1A-97F0C8AE5119}"/>
                  </a:ext>
                </a:extLst>
              </p:cNvPr>
              <p:cNvSpPr txBox="1"/>
              <p:nvPr/>
            </p:nvSpPr>
            <p:spPr>
              <a:xfrm>
                <a:off x="3264302" y="1416005"/>
                <a:ext cx="5454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5/8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691DDA3-D7A6-40B7-9D8A-F5D86091D4D4}"/>
                </a:ext>
              </a:extLst>
            </p:cNvPr>
            <p:cNvSpPr txBox="1"/>
            <p:nvPr/>
          </p:nvSpPr>
          <p:spPr>
            <a:xfrm>
              <a:off x="7073142" y="1416005"/>
              <a:ext cx="549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5/9</a:t>
              </a:r>
              <a:endParaRPr lang="ko-KR" altLang="en-US" sz="2000" dirty="0"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59F806-251C-4DAA-945D-B43DC1D2B609}"/>
              </a:ext>
            </a:extLst>
          </p:cNvPr>
          <p:cNvGrpSpPr/>
          <p:nvPr/>
        </p:nvGrpSpPr>
        <p:grpSpPr>
          <a:xfrm>
            <a:off x="8664673" y="1416005"/>
            <a:ext cx="3384192" cy="400110"/>
            <a:chOff x="4521462" y="1416005"/>
            <a:chExt cx="3384192" cy="4001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C565EA-57AA-4480-BD9E-5DBDCECC5E00}"/>
                </a:ext>
              </a:extLst>
            </p:cNvPr>
            <p:cNvSpPr txBox="1"/>
            <p:nvPr/>
          </p:nvSpPr>
          <p:spPr>
            <a:xfrm>
              <a:off x="7265356" y="1416005"/>
              <a:ext cx="640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5/16</a:t>
              </a:r>
              <a:endParaRPr lang="ko-KR" altLang="en-US" sz="2000" dirty="0"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CFCB797-C5EB-44BE-8BED-8E703D872302}"/>
                </a:ext>
              </a:extLst>
            </p:cNvPr>
            <p:cNvGrpSpPr/>
            <p:nvPr/>
          </p:nvGrpSpPr>
          <p:grpSpPr>
            <a:xfrm>
              <a:off x="4521462" y="1416005"/>
              <a:ext cx="2843720" cy="400110"/>
              <a:chOff x="1221182" y="1416005"/>
              <a:chExt cx="2843720" cy="400110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5D10CE-A462-4214-AD48-BF4C21F566E6}"/>
                  </a:ext>
                </a:extLst>
              </p:cNvPr>
              <p:cNvSpPr txBox="1"/>
              <p:nvPr/>
            </p:nvSpPr>
            <p:spPr>
              <a:xfrm>
                <a:off x="1221182" y="1416005"/>
                <a:ext cx="640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5/11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1B2AFA-BEA7-43AF-996A-A4F01FF2267C}"/>
                  </a:ext>
                </a:extLst>
              </p:cNvPr>
              <p:cNvSpPr txBox="1"/>
              <p:nvPr/>
            </p:nvSpPr>
            <p:spPr>
              <a:xfrm>
                <a:off x="1746920" y="1416005"/>
                <a:ext cx="6402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5/12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C65596-7A69-4E1C-B99A-44390C137234}"/>
                  </a:ext>
                </a:extLst>
              </p:cNvPr>
              <p:cNvSpPr txBox="1"/>
              <p:nvPr/>
            </p:nvSpPr>
            <p:spPr>
              <a:xfrm>
                <a:off x="2333189" y="1416005"/>
                <a:ext cx="640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5/13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7E6DF1-37CE-4B8C-ABE7-74A04EBFFED3}"/>
                  </a:ext>
                </a:extLst>
              </p:cNvPr>
              <p:cNvSpPr txBox="1"/>
              <p:nvPr/>
            </p:nvSpPr>
            <p:spPr>
              <a:xfrm>
                <a:off x="2856002" y="1416005"/>
                <a:ext cx="6402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5/14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1C885D-274D-4103-BF04-1A433076BDB3}"/>
                  </a:ext>
                </a:extLst>
              </p:cNvPr>
              <p:cNvSpPr txBox="1"/>
              <p:nvPr/>
            </p:nvSpPr>
            <p:spPr>
              <a:xfrm>
                <a:off x="3409611" y="1416005"/>
                <a:ext cx="6552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5/15</a:t>
                </a:r>
                <a:endParaRPr lang="ko-KR" altLang="en-US" sz="2000" dirty="0"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3291C6B-1445-4C37-8667-6BF182EC35B7}"/>
              </a:ext>
            </a:extLst>
          </p:cNvPr>
          <p:cNvSpPr txBox="1"/>
          <p:nvPr/>
        </p:nvSpPr>
        <p:spPr>
          <a:xfrm>
            <a:off x="2848819" y="1000329"/>
            <a:ext cx="9360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3AAF43-23E6-4085-AE92-5E7BEB9B525F}"/>
              </a:ext>
            </a:extLst>
          </p:cNvPr>
          <p:cNvSpPr txBox="1"/>
          <p:nvPr/>
        </p:nvSpPr>
        <p:spPr>
          <a:xfrm>
            <a:off x="9948967" y="1000329"/>
            <a:ext cx="9360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A164152-2C5A-4CA7-A7B7-17B98125A77A}"/>
              </a:ext>
            </a:extLst>
          </p:cNvPr>
          <p:cNvCxnSpPr/>
          <p:nvPr/>
        </p:nvCxnSpPr>
        <p:spPr>
          <a:xfrm>
            <a:off x="1788804" y="1256169"/>
            <a:ext cx="0" cy="543732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9F1BCE2-F4A9-4C82-981D-57C0DBAE5724}"/>
              </a:ext>
            </a:extLst>
          </p:cNvPr>
          <p:cNvGrpSpPr/>
          <p:nvPr/>
        </p:nvGrpSpPr>
        <p:grpSpPr>
          <a:xfrm>
            <a:off x="27767" y="1990891"/>
            <a:ext cx="1783203" cy="1533159"/>
            <a:chOff x="36948" y="1904427"/>
            <a:chExt cx="1783203" cy="153315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7CF885F-F90B-4906-9FF1-2434CCCE2B55}"/>
                </a:ext>
              </a:extLst>
            </p:cNvPr>
            <p:cNvSpPr txBox="1"/>
            <p:nvPr/>
          </p:nvSpPr>
          <p:spPr>
            <a:xfrm>
              <a:off x="36948" y="1904427"/>
              <a:ext cx="69562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00" dirty="0">
                  <a:solidFill>
                    <a:srgbClr val="F6728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분석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255522C-3341-4BA0-9B2D-2B1C4E68E2D5}"/>
                </a:ext>
              </a:extLst>
            </p:cNvPr>
            <p:cNvSpPr txBox="1"/>
            <p:nvPr/>
          </p:nvSpPr>
          <p:spPr>
            <a:xfrm>
              <a:off x="327814" y="2216057"/>
              <a:ext cx="1334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서비스 분석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17CE1-CD77-4C97-A428-A99827361B2F}"/>
                </a:ext>
              </a:extLst>
            </p:cNvPr>
            <p:cNvSpPr txBox="1"/>
            <p:nvPr/>
          </p:nvSpPr>
          <p:spPr>
            <a:xfrm>
              <a:off x="132124" y="2642155"/>
              <a:ext cx="1688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ER </a:t>
              </a:r>
              <a:r>
                <a:rPr lang="ko-KR" altLang="en-US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다이어그램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3044EC-3B20-462B-B2C1-508F151375B4}"/>
                </a:ext>
              </a:extLst>
            </p:cNvPr>
            <p:cNvSpPr txBox="1"/>
            <p:nvPr/>
          </p:nvSpPr>
          <p:spPr>
            <a:xfrm>
              <a:off x="183334" y="3068254"/>
              <a:ext cx="1585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구현 기능 검증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A179382-3ED6-436D-9860-77380B3B19EF}"/>
              </a:ext>
            </a:extLst>
          </p:cNvPr>
          <p:cNvSpPr txBox="1"/>
          <p:nvPr/>
        </p:nvSpPr>
        <p:spPr>
          <a:xfrm>
            <a:off x="346872" y="5999560"/>
            <a:ext cx="93581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rgbClr val="C06C8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테스트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B81D129-5788-4827-8169-F138D272BC65}"/>
              </a:ext>
            </a:extLst>
          </p:cNvPr>
          <p:cNvGrpSpPr/>
          <p:nvPr/>
        </p:nvGrpSpPr>
        <p:grpSpPr>
          <a:xfrm>
            <a:off x="27767" y="3778546"/>
            <a:ext cx="1689075" cy="1984634"/>
            <a:chOff x="-34454" y="3495812"/>
            <a:chExt cx="1689075" cy="198463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5AE48B-ED17-429A-A41F-098E74D5CDD5}"/>
                </a:ext>
              </a:extLst>
            </p:cNvPr>
            <p:cNvSpPr txBox="1"/>
            <p:nvPr/>
          </p:nvSpPr>
          <p:spPr>
            <a:xfrm>
              <a:off x="194489" y="4354493"/>
              <a:ext cx="1460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기능상세목록</a:t>
              </a: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5EEEF07-B6C8-4344-96DB-E3C5C7C9DD60}"/>
                </a:ext>
              </a:extLst>
            </p:cNvPr>
            <p:cNvGrpSpPr/>
            <p:nvPr/>
          </p:nvGrpSpPr>
          <p:grpSpPr>
            <a:xfrm>
              <a:off x="-34454" y="3495812"/>
              <a:ext cx="1547072" cy="1984634"/>
              <a:chOff x="-34454" y="3495812"/>
              <a:chExt cx="1547072" cy="1984634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DFA8E6F-906B-48BB-8EB7-AB645FC77A12}"/>
                  </a:ext>
                </a:extLst>
              </p:cNvPr>
              <p:cNvSpPr txBox="1"/>
              <p:nvPr/>
            </p:nvSpPr>
            <p:spPr>
              <a:xfrm>
                <a:off x="378339" y="3905493"/>
                <a:ext cx="1032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기능목록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33346F-45AB-4A49-859C-97D5E6311F01}"/>
                  </a:ext>
                </a:extLst>
              </p:cNvPr>
              <p:cNvSpPr txBox="1"/>
              <p:nvPr/>
            </p:nvSpPr>
            <p:spPr>
              <a:xfrm>
                <a:off x="334934" y="4723825"/>
                <a:ext cx="1177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DB </a:t>
                </a:r>
                <a:r>
                  <a:rPr lang="ko-KR" altLang="en-US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스키마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A91DFCF-055B-4001-B6BD-DF6CAF2BE718}"/>
                  </a:ext>
                </a:extLst>
              </p:cNvPr>
              <p:cNvSpPr txBox="1"/>
              <p:nvPr/>
            </p:nvSpPr>
            <p:spPr>
              <a:xfrm>
                <a:off x="566837" y="5111114"/>
                <a:ext cx="6536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구현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5471C2A-1730-41F2-B21C-217752993BBC}"/>
                  </a:ext>
                </a:extLst>
              </p:cNvPr>
              <p:cNvSpPr txBox="1"/>
              <p:nvPr/>
            </p:nvSpPr>
            <p:spPr>
              <a:xfrm>
                <a:off x="-34454" y="3495812"/>
                <a:ext cx="695623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900" dirty="0">
                    <a:solidFill>
                      <a:srgbClr val="7F8FC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설계</a:t>
                </a:r>
              </a:p>
            </p:txBody>
          </p:sp>
        </p:grp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A9ED334-C7B7-4573-B213-08ED125DD445}"/>
              </a:ext>
            </a:extLst>
          </p:cNvPr>
          <p:cNvSpPr/>
          <p:nvPr/>
        </p:nvSpPr>
        <p:spPr>
          <a:xfrm>
            <a:off x="2010817" y="2405484"/>
            <a:ext cx="1542405" cy="114290"/>
          </a:xfrm>
          <a:prstGeom prst="rect">
            <a:avLst/>
          </a:prstGeom>
          <a:solidFill>
            <a:srgbClr val="F6728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0711713-328F-4A16-99FC-CF372ECC2805}"/>
              </a:ext>
            </a:extLst>
          </p:cNvPr>
          <p:cNvSpPr/>
          <p:nvPr/>
        </p:nvSpPr>
        <p:spPr>
          <a:xfrm>
            <a:off x="3738885" y="2801520"/>
            <a:ext cx="880095" cy="114276"/>
          </a:xfrm>
          <a:prstGeom prst="rect">
            <a:avLst/>
          </a:prstGeom>
          <a:solidFill>
            <a:srgbClr val="F6728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D6C66BD-6528-486D-8364-E3C91EBB7E08}"/>
              </a:ext>
            </a:extLst>
          </p:cNvPr>
          <p:cNvSpPr/>
          <p:nvPr/>
        </p:nvSpPr>
        <p:spPr>
          <a:xfrm>
            <a:off x="4331322" y="3283179"/>
            <a:ext cx="880095" cy="114276"/>
          </a:xfrm>
          <a:prstGeom prst="rect">
            <a:avLst/>
          </a:prstGeom>
          <a:solidFill>
            <a:srgbClr val="F6728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9EF968E-99E8-4CBF-A797-6BC974218AA9}"/>
              </a:ext>
            </a:extLst>
          </p:cNvPr>
          <p:cNvSpPr/>
          <p:nvPr/>
        </p:nvSpPr>
        <p:spPr>
          <a:xfrm>
            <a:off x="5211417" y="4100578"/>
            <a:ext cx="815080" cy="114276"/>
          </a:xfrm>
          <a:prstGeom prst="rect">
            <a:avLst/>
          </a:prstGeom>
          <a:solidFill>
            <a:srgbClr val="7F8FC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16B9F5-6677-4140-8DFA-03D06AC40666}"/>
              </a:ext>
            </a:extLst>
          </p:cNvPr>
          <p:cNvSpPr/>
          <p:nvPr/>
        </p:nvSpPr>
        <p:spPr>
          <a:xfrm>
            <a:off x="5810453" y="4701669"/>
            <a:ext cx="815080" cy="114276"/>
          </a:xfrm>
          <a:prstGeom prst="rect">
            <a:avLst/>
          </a:prstGeom>
          <a:solidFill>
            <a:srgbClr val="7F8FC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D3833E3-4AE3-41F0-ABA6-1900C1133870}"/>
              </a:ext>
            </a:extLst>
          </p:cNvPr>
          <p:cNvSpPr/>
          <p:nvPr/>
        </p:nvSpPr>
        <p:spPr>
          <a:xfrm>
            <a:off x="5807737" y="5076949"/>
            <a:ext cx="815080" cy="114276"/>
          </a:xfrm>
          <a:prstGeom prst="rect">
            <a:avLst/>
          </a:prstGeom>
          <a:solidFill>
            <a:srgbClr val="7F8FC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30E9999-5F9F-4D58-B72B-934669E0A7BB}"/>
              </a:ext>
            </a:extLst>
          </p:cNvPr>
          <p:cNvSpPr/>
          <p:nvPr/>
        </p:nvSpPr>
        <p:spPr>
          <a:xfrm>
            <a:off x="6686780" y="5463883"/>
            <a:ext cx="3552654" cy="119528"/>
          </a:xfrm>
          <a:prstGeom prst="rect">
            <a:avLst/>
          </a:prstGeom>
          <a:solidFill>
            <a:srgbClr val="7F8FC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98CA31-65D2-4D99-A41A-301E9F4514A0}"/>
              </a:ext>
            </a:extLst>
          </p:cNvPr>
          <p:cNvSpPr/>
          <p:nvPr/>
        </p:nvSpPr>
        <p:spPr>
          <a:xfrm>
            <a:off x="10299492" y="5999560"/>
            <a:ext cx="1352417" cy="119528"/>
          </a:xfrm>
          <a:prstGeom prst="rect">
            <a:avLst/>
          </a:prstGeom>
          <a:solidFill>
            <a:srgbClr val="C06C84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52CF811-E5ED-4C85-A08D-B2219056406E}"/>
              </a:ext>
            </a:extLst>
          </p:cNvPr>
          <p:cNvSpPr/>
          <p:nvPr/>
        </p:nvSpPr>
        <p:spPr>
          <a:xfrm flipH="1">
            <a:off x="273196" y="339945"/>
            <a:ext cx="90874" cy="353074"/>
          </a:xfrm>
          <a:prstGeom prst="rect">
            <a:avLst/>
          </a:prstGeom>
          <a:solidFill>
            <a:srgbClr val="F6728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15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649C873-6C33-455A-986B-8735E34443D6}"/>
              </a:ext>
            </a:extLst>
          </p:cNvPr>
          <p:cNvSpPr/>
          <p:nvPr/>
        </p:nvSpPr>
        <p:spPr>
          <a:xfrm>
            <a:off x="5979173" y="984940"/>
            <a:ext cx="1558095" cy="400110"/>
          </a:xfrm>
          <a:prstGeom prst="roundRect">
            <a:avLst/>
          </a:prstGeom>
          <a:solidFill>
            <a:srgbClr val="FEE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7E6185-3BA4-4A12-8220-23A79C218030}"/>
              </a:ext>
            </a:extLst>
          </p:cNvPr>
          <p:cNvSpPr txBox="1"/>
          <p:nvPr/>
        </p:nvSpPr>
        <p:spPr>
          <a:xfrm>
            <a:off x="6294161" y="992634"/>
            <a:ext cx="9360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3312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6693F476-2C14-4191-B536-3E8F268B4799}"/>
              </a:ext>
            </a:extLst>
          </p:cNvPr>
          <p:cNvSpPr/>
          <p:nvPr/>
        </p:nvSpPr>
        <p:spPr>
          <a:xfrm>
            <a:off x="9134535" y="1695863"/>
            <a:ext cx="491762" cy="423933"/>
          </a:xfrm>
          <a:prstGeom prst="triangle">
            <a:avLst/>
          </a:prstGeom>
          <a:noFill/>
          <a:ln w="44450">
            <a:solidFill>
              <a:srgbClr val="7F8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0D138D-0744-46A6-A7A8-DD5E27D64011}"/>
              </a:ext>
            </a:extLst>
          </p:cNvPr>
          <p:cNvGrpSpPr/>
          <p:nvPr/>
        </p:nvGrpSpPr>
        <p:grpSpPr>
          <a:xfrm>
            <a:off x="5256382" y="1075287"/>
            <a:ext cx="1679236" cy="973956"/>
            <a:chOff x="4560360" y="783741"/>
            <a:chExt cx="1679236" cy="973956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D9BD581-13B3-4C3F-85F0-0086B266DBDA}"/>
                </a:ext>
              </a:extLst>
            </p:cNvPr>
            <p:cNvSpPr/>
            <p:nvPr/>
          </p:nvSpPr>
          <p:spPr>
            <a:xfrm rot="16200000" flipH="1">
              <a:off x="4913000" y="431101"/>
              <a:ext cx="973956" cy="1679236"/>
            </a:xfrm>
            <a:custGeom>
              <a:avLst/>
              <a:gdLst>
                <a:gd name="connsiteX0" fmla="*/ 0 w 1060704"/>
                <a:gd name="connsiteY0" fmla="*/ 914400 h 1828800"/>
                <a:gd name="connsiteX1" fmla="*/ 530352 w 1060704"/>
                <a:gd name="connsiteY1" fmla="*/ 1828800 h 1828800"/>
                <a:gd name="connsiteX2" fmla="*/ 1060704 w 1060704"/>
                <a:gd name="connsiteY2" fmla="*/ 914400 h 1828800"/>
                <a:gd name="connsiteX3" fmla="*/ 530352 w 1060704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04" h="1828800">
                  <a:moveTo>
                    <a:pt x="0" y="914400"/>
                  </a:moveTo>
                  <a:lnTo>
                    <a:pt x="530352" y="1828800"/>
                  </a:lnTo>
                  <a:lnTo>
                    <a:pt x="1060704" y="914400"/>
                  </a:lnTo>
                  <a:lnTo>
                    <a:pt x="530352" y="0"/>
                  </a:lnTo>
                  <a:close/>
                </a:path>
              </a:pathLst>
            </a:custGeom>
            <a:noFill/>
            <a:ln w="3175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 dirty="0">
                <a:solidFill>
                  <a:srgbClr val="FEE0DA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28571-CBBE-434B-AF89-8B14F78109B3}"/>
                </a:ext>
              </a:extLst>
            </p:cNvPr>
            <p:cNvSpPr txBox="1"/>
            <p:nvPr/>
          </p:nvSpPr>
          <p:spPr>
            <a:xfrm>
              <a:off x="4776844" y="1062970"/>
              <a:ext cx="12462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rgbClr val="C06C8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작성하다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01A0AB-D7EC-471D-9247-D3CAA2FC520C}"/>
              </a:ext>
            </a:extLst>
          </p:cNvPr>
          <p:cNvSpPr/>
          <p:nvPr/>
        </p:nvSpPr>
        <p:spPr>
          <a:xfrm>
            <a:off x="182350" y="2119798"/>
            <a:ext cx="5698183" cy="3992098"/>
          </a:xfrm>
          <a:prstGeom prst="rect">
            <a:avLst/>
          </a:prstGeom>
          <a:solidFill>
            <a:schemeClr val="bg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1B89B-56E1-4243-B530-5827543F8893}"/>
              </a:ext>
            </a:extLst>
          </p:cNvPr>
          <p:cNvSpPr/>
          <p:nvPr/>
        </p:nvSpPr>
        <p:spPr>
          <a:xfrm>
            <a:off x="6280209" y="2063592"/>
            <a:ext cx="5698183" cy="3992099"/>
          </a:xfrm>
          <a:prstGeom prst="rect">
            <a:avLst/>
          </a:prstGeom>
          <a:solidFill>
            <a:schemeClr val="bg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C26AC2-DC12-4951-8F6A-E21526D1C608}"/>
              </a:ext>
            </a:extLst>
          </p:cNvPr>
          <p:cNvGrpSpPr/>
          <p:nvPr/>
        </p:nvGrpSpPr>
        <p:grpSpPr>
          <a:xfrm flipH="1">
            <a:off x="6935618" y="1562265"/>
            <a:ext cx="2444798" cy="501327"/>
            <a:chOff x="2915478" y="1616765"/>
            <a:chExt cx="2444798" cy="501327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F9C6476-71D1-4426-A3A3-B3F2978B0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478" y="1616767"/>
              <a:ext cx="0" cy="501325"/>
            </a:xfrm>
            <a:prstGeom prst="line">
              <a:avLst/>
            </a:prstGeom>
            <a:ln w="44450">
              <a:solidFill>
                <a:srgbClr val="7F8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8730C93-C503-4FBB-A437-367AA8E57D1D}"/>
                </a:ext>
              </a:extLst>
            </p:cNvPr>
            <p:cNvCxnSpPr/>
            <p:nvPr/>
          </p:nvCxnSpPr>
          <p:spPr>
            <a:xfrm>
              <a:off x="2915478" y="1616765"/>
              <a:ext cx="2444798" cy="0"/>
            </a:xfrm>
            <a:prstGeom prst="line">
              <a:avLst/>
            </a:prstGeom>
            <a:ln w="44450">
              <a:solidFill>
                <a:srgbClr val="7F8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2E7827-471E-4AD4-B7AA-01B7850D359A}"/>
              </a:ext>
            </a:extLst>
          </p:cNvPr>
          <p:cNvGrpSpPr/>
          <p:nvPr/>
        </p:nvGrpSpPr>
        <p:grpSpPr>
          <a:xfrm>
            <a:off x="2791212" y="1562265"/>
            <a:ext cx="2444798" cy="557530"/>
            <a:chOff x="2915478" y="1616765"/>
            <a:chExt cx="2444798" cy="55753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D558570-E40F-4F37-A1BA-B8A83FF867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478" y="1616766"/>
              <a:ext cx="0" cy="557529"/>
            </a:xfrm>
            <a:prstGeom prst="line">
              <a:avLst/>
            </a:prstGeom>
            <a:ln w="44450">
              <a:solidFill>
                <a:srgbClr val="7F8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AC3F1C6-A206-448A-9566-51BED0594352}"/>
                </a:ext>
              </a:extLst>
            </p:cNvPr>
            <p:cNvCxnSpPr/>
            <p:nvPr/>
          </p:nvCxnSpPr>
          <p:spPr>
            <a:xfrm>
              <a:off x="2915478" y="1616765"/>
              <a:ext cx="2444798" cy="0"/>
            </a:xfrm>
            <a:prstGeom prst="line">
              <a:avLst/>
            </a:prstGeom>
            <a:ln w="44450">
              <a:solidFill>
                <a:srgbClr val="7F8F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D87894D-3433-4E1B-9613-ABCB60BCD3C2}"/>
              </a:ext>
            </a:extLst>
          </p:cNvPr>
          <p:cNvCxnSpPr/>
          <p:nvPr/>
        </p:nvCxnSpPr>
        <p:spPr>
          <a:xfrm>
            <a:off x="2609908" y="1894854"/>
            <a:ext cx="362607" cy="0"/>
          </a:xfrm>
          <a:prstGeom prst="line">
            <a:avLst/>
          </a:prstGeom>
          <a:ln w="44450">
            <a:solidFill>
              <a:srgbClr val="7F8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0BE69A-FB63-4579-A49F-7D189B9951BD}"/>
              </a:ext>
            </a:extLst>
          </p:cNvPr>
          <p:cNvGrpSpPr/>
          <p:nvPr/>
        </p:nvGrpSpPr>
        <p:grpSpPr>
          <a:xfrm>
            <a:off x="2860821" y="3703343"/>
            <a:ext cx="939478" cy="547084"/>
            <a:chOff x="2096815" y="3909849"/>
            <a:chExt cx="939478" cy="54708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9ACCD87-57D6-41D0-A60E-24AA8AE53C54}"/>
                </a:ext>
              </a:extLst>
            </p:cNvPr>
            <p:cNvSpPr/>
            <p:nvPr/>
          </p:nvSpPr>
          <p:spPr>
            <a:xfrm>
              <a:off x="2096815" y="3909849"/>
              <a:ext cx="939478" cy="547084"/>
            </a:xfrm>
            <a:prstGeom prst="rect">
              <a:avLst/>
            </a:prstGeom>
            <a:solidFill>
              <a:srgbClr val="F6728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8985E1-4489-4B6A-A08C-62CCCFEE56BB}"/>
                </a:ext>
              </a:extLst>
            </p:cNvPr>
            <p:cNvSpPr txBox="1"/>
            <p:nvPr/>
          </p:nvSpPr>
          <p:spPr>
            <a:xfrm>
              <a:off x="2235119" y="3977996"/>
              <a:ext cx="7495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ECE53FE-CE24-459E-9D92-8F4767A2B78A}"/>
              </a:ext>
            </a:extLst>
          </p:cNvPr>
          <p:cNvGrpSpPr/>
          <p:nvPr/>
        </p:nvGrpSpPr>
        <p:grpSpPr>
          <a:xfrm>
            <a:off x="329657" y="2197941"/>
            <a:ext cx="1040523" cy="630620"/>
            <a:chOff x="1103585" y="2798380"/>
            <a:chExt cx="1040523" cy="63062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A85D2C5-340B-4C5C-9D6D-8C82010A2DEE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A60F3C-5DD2-4F3D-AD93-25291B7F22EC}"/>
                </a:ext>
              </a:extLst>
            </p:cNvPr>
            <p:cNvSpPr txBox="1"/>
            <p:nvPr/>
          </p:nvSpPr>
          <p:spPr>
            <a:xfrm>
              <a:off x="1229709" y="2929024"/>
              <a:ext cx="78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이름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B28DD4-36D6-470A-A3C9-C45E5C921019}"/>
              </a:ext>
            </a:extLst>
          </p:cNvPr>
          <p:cNvGrpSpPr/>
          <p:nvPr/>
        </p:nvGrpSpPr>
        <p:grpSpPr>
          <a:xfrm>
            <a:off x="329657" y="2927546"/>
            <a:ext cx="1245478" cy="630620"/>
            <a:chOff x="1103585" y="2798380"/>
            <a:chExt cx="1040523" cy="63062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E44FCBA-CAF1-4651-9722-239C3614CBFD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2204AD-09BB-46B7-8674-A8E80063B3D0}"/>
                </a:ext>
              </a:extLst>
            </p:cNvPr>
            <p:cNvSpPr txBox="1"/>
            <p:nvPr/>
          </p:nvSpPr>
          <p:spPr>
            <a:xfrm>
              <a:off x="1189198" y="2929024"/>
              <a:ext cx="86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생년월일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78902A0-C6EA-464F-88BB-84DD223C6AAF}"/>
              </a:ext>
            </a:extLst>
          </p:cNvPr>
          <p:cNvGrpSpPr/>
          <p:nvPr/>
        </p:nvGrpSpPr>
        <p:grpSpPr>
          <a:xfrm>
            <a:off x="4407165" y="2927546"/>
            <a:ext cx="1245478" cy="630620"/>
            <a:chOff x="1103585" y="2798380"/>
            <a:chExt cx="1040523" cy="630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DBA4B58-067B-4261-998B-50E7F94ED708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D76D4C-710D-46C1-A7E9-599BB89DE303}"/>
                </a:ext>
              </a:extLst>
            </p:cNvPr>
            <p:cNvSpPr txBox="1"/>
            <p:nvPr/>
          </p:nvSpPr>
          <p:spPr>
            <a:xfrm>
              <a:off x="1189198" y="2929024"/>
              <a:ext cx="86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닉네임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BD90E2-3952-441A-BFE4-65C4B4493995}"/>
              </a:ext>
            </a:extLst>
          </p:cNvPr>
          <p:cNvGrpSpPr/>
          <p:nvPr/>
        </p:nvGrpSpPr>
        <p:grpSpPr>
          <a:xfrm>
            <a:off x="4483119" y="3628721"/>
            <a:ext cx="1245478" cy="630620"/>
            <a:chOff x="1103585" y="2798380"/>
            <a:chExt cx="1040523" cy="63062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C346C42-A087-43DF-8431-37B0EC348F1D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818BC2-DC91-428A-AB41-CADCD5442D7A}"/>
                </a:ext>
              </a:extLst>
            </p:cNvPr>
            <p:cNvSpPr txBox="1"/>
            <p:nvPr/>
          </p:nvSpPr>
          <p:spPr>
            <a:xfrm>
              <a:off x="1189198" y="2929024"/>
              <a:ext cx="86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신고사유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FCB987-E824-4D7C-837E-3ABE3BE4222D}"/>
              </a:ext>
            </a:extLst>
          </p:cNvPr>
          <p:cNvGrpSpPr/>
          <p:nvPr/>
        </p:nvGrpSpPr>
        <p:grpSpPr>
          <a:xfrm>
            <a:off x="329657" y="3634655"/>
            <a:ext cx="1040523" cy="630620"/>
            <a:chOff x="1103585" y="2798380"/>
            <a:chExt cx="1040523" cy="63062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22654C9-8E71-41C0-8C58-58BF4A9BE10F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09DC67A-64F5-4D86-8D71-11425C72586B}"/>
                </a:ext>
              </a:extLst>
            </p:cNvPr>
            <p:cNvSpPr txBox="1"/>
            <p:nvPr/>
          </p:nvSpPr>
          <p:spPr>
            <a:xfrm>
              <a:off x="1229709" y="2929024"/>
              <a:ext cx="78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성별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FE0E52-0CAA-467E-B16A-BB4957DA64E8}"/>
              </a:ext>
            </a:extLst>
          </p:cNvPr>
          <p:cNvGrpSpPr/>
          <p:nvPr/>
        </p:nvGrpSpPr>
        <p:grpSpPr>
          <a:xfrm>
            <a:off x="4459236" y="4418841"/>
            <a:ext cx="1245478" cy="630620"/>
            <a:chOff x="1103585" y="2798380"/>
            <a:chExt cx="1040523" cy="63062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F453121-66F2-42DB-89B1-D34E4F52C942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7927CE-3F5E-4B4C-9721-81ABEE99827E}"/>
                </a:ext>
              </a:extLst>
            </p:cNvPr>
            <p:cNvSpPr txBox="1"/>
            <p:nvPr/>
          </p:nvSpPr>
          <p:spPr>
            <a:xfrm>
              <a:off x="1189198" y="2929024"/>
              <a:ext cx="86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탈퇴날짜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6C3B5CA-CA43-4799-96DE-140BB8BD402E}"/>
              </a:ext>
            </a:extLst>
          </p:cNvPr>
          <p:cNvGrpSpPr/>
          <p:nvPr/>
        </p:nvGrpSpPr>
        <p:grpSpPr>
          <a:xfrm>
            <a:off x="355015" y="4434317"/>
            <a:ext cx="1040523" cy="630620"/>
            <a:chOff x="1103585" y="2798380"/>
            <a:chExt cx="1040523" cy="63062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7A2E7C9-86B2-4E9E-8BCE-7C2A946AB33B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33181D-F9D3-4201-954A-614E851F7960}"/>
                </a:ext>
              </a:extLst>
            </p:cNvPr>
            <p:cNvSpPr txBox="1"/>
            <p:nvPr/>
          </p:nvSpPr>
          <p:spPr>
            <a:xfrm>
              <a:off x="1229709" y="2929024"/>
              <a:ext cx="78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주소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89E1D2-9D5D-4E39-826F-D153E2C10860}"/>
              </a:ext>
            </a:extLst>
          </p:cNvPr>
          <p:cNvGrpSpPr/>
          <p:nvPr/>
        </p:nvGrpSpPr>
        <p:grpSpPr>
          <a:xfrm>
            <a:off x="306342" y="5233093"/>
            <a:ext cx="1245478" cy="630620"/>
            <a:chOff x="1103585" y="2798380"/>
            <a:chExt cx="1040523" cy="63062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2672912-2DEB-4236-939E-E05A54963027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5ED47B3-137C-40E9-B14C-A93B50B902EB}"/>
                </a:ext>
              </a:extLst>
            </p:cNvPr>
            <p:cNvSpPr txBox="1"/>
            <p:nvPr/>
          </p:nvSpPr>
          <p:spPr>
            <a:xfrm>
              <a:off x="1189198" y="2929024"/>
              <a:ext cx="86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전화번호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D24CA7-C903-4441-9920-C0BC79D943F4}"/>
              </a:ext>
            </a:extLst>
          </p:cNvPr>
          <p:cNvGrpSpPr/>
          <p:nvPr/>
        </p:nvGrpSpPr>
        <p:grpSpPr>
          <a:xfrm>
            <a:off x="4459234" y="5175085"/>
            <a:ext cx="1245478" cy="630620"/>
            <a:chOff x="1103585" y="2798380"/>
            <a:chExt cx="1040523" cy="630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00E4F4B-CA94-4019-8C36-D8D9CA4782AB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44903C6-C7BB-4A19-8E9C-0307C6D1069F}"/>
                </a:ext>
              </a:extLst>
            </p:cNvPr>
            <p:cNvSpPr txBox="1"/>
            <p:nvPr/>
          </p:nvSpPr>
          <p:spPr>
            <a:xfrm>
              <a:off x="1189198" y="2929024"/>
              <a:ext cx="86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가입날짜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5A1C9FA-F679-4181-89CB-0E733969234F}"/>
              </a:ext>
            </a:extLst>
          </p:cNvPr>
          <p:cNvGrpSpPr/>
          <p:nvPr/>
        </p:nvGrpSpPr>
        <p:grpSpPr>
          <a:xfrm>
            <a:off x="1503646" y="2197941"/>
            <a:ext cx="1245478" cy="630620"/>
            <a:chOff x="1103585" y="2798380"/>
            <a:chExt cx="1040523" cy="630620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D8F4855-86FF-40FD-9310-139A699F84A4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39F1E2C-D14F-4E9D-A6FF-A6C696D4022E}"/>
                </a:ext>
              </a:extLst>
            </p:cNvPr>
            <p:cNvSpPr txBox="1"/>
            <p:nvPr/>
          </p:nvSpPr>
          <p:spPr>
            <a:xfrm>
              <a:off x="1189198" y="2929024"/>
              <a:ext cx="86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비밀번호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7A92A89-E79D-4A17-80C3-FDD73490600A}"/>
              </a:ext>
            </a:extLst>
          </p:cNvPr>
          <p:cNvGrpSpPr/>
          <p:nvPr/>
        </p:nvGrpSpPr>
        <p:grpSpPr>
          <a:xfrm>
            <a:off x="1677611" y="2927546"/>
            <a:ext cx="1040523" cy="630620"/>
            <a:chOff x="1103585" y="2798380"/>
            <a:chExt cx="1040523" cy="630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F84E29A-6171-48B8-81CB-94779E7A45F2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8C10BF0-9ADD-4A0E-8FF3-10AAF56A853D}"/>
                </a:ext>
              </a:extLst>
            </p:cNvPr>
            <p:cNvSpPr txBox="1"/>
            <p:nvPr/>
          </p:nvSpPr>
          <p:spPr>
            <a:xfrm>
              <a:off x="1229709" y="2929024"/>
              <a:ext cx="78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이메일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BE02B9C-429F-4434-AEEC-D6E24BDC99B1}"/>
              </a:ext>
            </a:extLst>
          </p:cNvPr>
          <p:cNvGrpSpPr/>
          <p:nvPr/>
        </p:nvGrpSpPr>
        <p:grpSpPr>
          <a:xfrm>
            <a:off x="2878628" y="2197941"/>
            <a:ext cx="1375748" cy="630620"/>
            <a:chOff x="1103585" y="2798380"/>
            <a:chExt cx="1040523" cy="630620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3A13131-00DF-43B5-B5FE-2AEFA091D283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0A361F-1061-4784-B488-46B59EB58269}"/>
                </a:ext>
              </a:extLst>
            </p:cNvPr>
            <p:cNvSpPr txBox="1"/>
            <p:nvPr/>
          </p:nvSpPr>
          <p:spPr>
            <a:xfrm>
              <a:off x="1154866" y="2929024"/>
              <a:ext cx="880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선배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후배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5F59C3A-CE99-4541-9468-AEA51450F4C0}"/>
              </a:ext>
            </a:extLst>
          </p:cNvPr>
          <p:cNvGrpSpPr/>
          <p:nvPr/>
        </p:nvGrpSpPr>
        <p:grpSpPr>
          <a:xfrm>
            <a:off x="4383881" y="2197941"/>
            <a:ext cx="1435335" cy="630620"/>
            <a:chOff x="1081050" y="2798380"/>
            <a:chExt cx="1085591" cy="630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C82FBD8-E656-4023-B5BC-B4680D43E504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8CF1FDD-23A3-454F-97EE-797F26409122}"/>
                </a:ext>
              </a:extLst>
            </p:cNvPr>
            <p:cNvSpPr txBox="1"/>
            <p:nvPr/>
          </p:nvSpPr>
          <p:spPr>
            <a:xfrm>
              <a:off x="1081050" y="2930255"/>
              <a:ext cx="108559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회원식별번호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905E03B-CDAB-47A7-9DBF-64914F1BE573}"/>
              </a:ext>
            </a:extLst>
          </p:cNvPr>
          <p:cNvGrpSpPr/>
          <p:nvPr/>
        </p:nvGrpSpPr>
        <p:grpSpPr>
          <a:xfrm>
            <a:off x="1541183" y="3716230"/>
            <a:ext cx="1128716" cy="656614"/>
            <a:chOff x="1201133" y="2798380"/>
            <a:chExt cx="942975" cy="65661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0F571D2-1BD0-43E8-B7AA-3BDB2AE1BE91}"/>
                </a:ext>
              </a:extLst>
            </p:cNvPr>
            <p:cNvSpPr/>
            <p:nvPr/>
          </p:nvSpPr>
          <p:spPr>
            <a:xfrm>
              <a:off x="1201133" y="2798380"/>
              <a:ext cx="94297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071CC1-706B-4CDE-A623-32CC3F8AECDE}"/>
                </a:ext>
              </a:extLst>
            </p:cNvPr>
            <p:cNvSpPr txBox="1"/>
            <p:nvPr/>
          </p:nvSpPr>
          <p:spPr>
            <a:xfrm>
              <a:off x="1240155" y="2870219"/>
              <a:ext cx="8692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교환시작일자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C5BE0F0-F0AE-4B6D-AF79-A30BE80761EB}"/>
              </a:ext>
            </a:extLst>
          </p:cNvPr>
          <p:cNvGrpSpPr/>
          <p:nvPr/>
        </p:nvGrpSpPr>
        <p:grpSpPr>
          <a:xfrm>
            <a:off x="1641162" y="5255884"/>
            <a:ext cx="1040523" cy="630620"/>
            <a:chOff x="1103585" y="2798380"/>
            <a:chExt cx="1040523" cy="630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4EB5601-9044-4839-86F6-A629DC53BBAD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472F9B-919B-4D2E-BE58-AB445A815377}"/>
                </a:ext>
              </a:extLst>
            </p:cNvPr>
            <p:cNvSpPr txBox="1"/>
            <p:nvPr/>
          </p:nvSpPr>
          <p:spPr>
            <a:xfrm>
              <a:off x="1229709" y="2929024"/>
              <a:ext cx="78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국가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39D370B-E3E4-44B2-9992-430FC69734C0}"/>
              </a:ext>
            </a:extLst>
          </p:cNvPr>
          <p:cNvGrpSpPr/>
          <p:nvPr/>
        </p:nvGrpSpPr>
        <p:grpSpPr>
          <a:xfrm>
            <a:off x="2849778" y="2927546"/>
            <a:ext cx="1435335" cy="630620"/>
            <a:chOff x="1060919" y="2798380"/>
            <a:chExt cx="1199138" cy="630620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82D6A7A-3BC0-46A3-8654-5CB71138C7C0}"/>
                </a:ext>
              </a:extLst>
            </p:cNvPr>
            <p:cNvSpPr/>
            <p:nvPr/>
          </p:nvSpPr>
          <p:spPr>
            <a:xfrm>
              <a:off x="1060919" y="2798380"/>
              <a:ext cx="1199138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A6A536E-1573-4B39-8D26-46D21A2C9E07}"/>
                </a:ext>
              </a:extLst>
            </p:cNvPr>
            <p:cNvSpPr txBox="1"/>
            <p:nvPr/>
          </p:nvSpPr>
          <p:spPr>
            <a:xfrm>
              <a:off x="1206792" y="2976361"/>
              <a:ext cx="997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프로필사진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C11F7B4-0B6D-4DE4-AA86-E2370B693677}"/>
              </a:ext>
            </a:extLst>
          </p:cNvPr>
          <p:cNvGrpSpPr/>
          <p:nvPr/>
        </p:nvGrpSpPr>
        <p:grpSpPr>
          <a:xfrm>
            <a:off x="2964607" y="4380707"/>
            <a:ext cx="1245478" cy="630620"/>
            <a:chOff x="1103585" y="2798380"/>
            <a:chExt cx="1040523" cy="63062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CEBD606-9B66-4AB5-8BD5-8D1808BFF66A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B0521CA-23FD-4A58-AF87-93704479CEC2}"/>
                </a:ext>
              </a:extLst>
            </p:cNvPr>
            <p:cNvSpPr txBox="1"/>
            <p:nvPr/>
          </p:nvSpPr>
          <p:spPr>
            <a:xfrm>
              <a:off x="1189198" y="2929024"/>
              <a:ext cx="86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신고횟수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14FBA21-278B-403D-98BF-75EEAFD9C331}"/>
              </a:ext>
            </a:extLst>
          </p:cNvPr>
          <p:cNvGrpSpPr/>
          <p:nvPr/>
        </p:nvGrpSpPr>
        <p:grpSpPr>
          <a:xfrm>
            <a:off x="3050198" y="5198966"/>
            <a:ext cx="1040523" cy="630620"/>
            <a:chOff x="1103585" y="2798380"/>
            <a:chExt cx="1040523" cy="630620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96A1116-3498-468F-9118-F098C05A30FB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D8E5592-A5CA-4D33-90FD-550E6A754AC9}"/>
                </a:ext>
              </a:extLst>
            </p:cNvPr>
            <p:cNvSpPr txBox="1"/>
            <p:nvPr/>
          </p:nvSpPr>
          <p:spPr>
            <a:xfrm>
              <a:off x="1229709" y="2929024"/>
              <a:ext cx="78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학교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F8898BF-95D6-492F-9160-707B5E4495B7}"/>
              </a:ext>
            </a:extLst>
          </p:cNvPr>
          <p:cNvGrpSpPr/>
          <p:nvPr/>
        </p:nvGrpSpPr>
        <p:grpSpPr>
          <a:xfrm>
            <a:off x="1538684" y="4499942"/>
            <a:ext cx="1245478" cy="630620"/>
            <a:chOff x="1103585" y="2798380"/>
            <a:chExt cx="1040523" cy="630620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0DD6305-6945-415D-B5F9-76ED125F9C51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52A4465-98A8-4478-A56B-5DE6A06581DC}"/>
                </a:ext>
              </a:extLst>
            </p:cNvPr>
            <p:cNvSpPr txBox="1"/>
            <p:nvPr/>
          </p:nvSpPr>
          <p:spPr>
            <a:xfrm>
              <a:off x="1189198" y="2929024"/>
              <a:ext cx="869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세부지역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30F8D32-07E6-4C5B-B2C5-DC25F7DF9166}"/>
              </a:ext>
            </a:extLst>
          </p:cNvPr>
          <p:cNvGrpSpPr/>
          <p:nvPr/>
        </p:nvGrpSpPr>
        <p:grpSpPr>
          <a:xfrm>
            <a:off x="6596286" y="2333232"/>
            <a:ext cx="925090" cy="547084"/>
            <a:chOff x="2111694" y="3909849"/>
            <a:chExt cx="986332" cy="54708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E0D6B5D-6B72-460A-9DB4-8800800B6A08}"/>
                </a:ext>
              </a:extLst>
            </p:cNvPr>
            <p:cNvSpPr/>
            <p:nvPr/>
          </p:nvSpPr>
          <p:spPr>
            <a:xfrm>
              <a:off x="2111694" y="3909849"/>
              <a:ext cx="939478" cy="547084"/>
            </a:xfrm>
            <a:prstGeom prst="rect">
              <a:avLst/>
            </a:prstGeom>
            <a:solidFill>
              <a:srgbClr val="F6728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D63D00E-6A9E-49F4-B22B-077F93FD644D}"/>
                </a:ext>
              </a:extLst>
            </p:cNvPr>
            <p:cNvSpPr txBox="1"/>
            <p:nvPr/>
          </p:nvSpPr>
          <p:spPr>
            <a:xfrm>
              <a:off x="2158548" y="3981128"/>
              <a:ext cx="939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E982ED3-8B6A-499D-AD6A-1E4E600CF23D}"/>
              </a:ext>
            </a:extLst>
          </p:cNvPr>
          <p:cNvGrpSpPr/>
          <p:nvPr/>
        </p:nvGrpSpPr>
        <p:grpSpPr>
          <a:xfrm>
            <a:off x="6354369" y="2950870"/>
            <a:ext cx="1435335" cy="476652"/>
            <a:chOff x="1081050" y="2798380"/>
            <a:chExt cx="1085591" cy="630620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1A716EE-55EB-482F-8EB5-E9BA9761C9C8}"/>
                </a:ext>
              </a:extLst>
            </p:cNvPr>
            <p:cNvSpPr/>
            <p:nvPr/>
          </p:nvSpPr>
          <p:spPr>
            <a:xfrm>
              <a:off x="1103585" y="2798380"/>
              <a:ext cx="1040523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703FF0-2815-4F9E-8A4F-4AC58E3F4F1E}"/>
                </a:ext>
              </a:extLst>
            </p:cNvPr>
            <p:cNvSpPr txBox="1"/>
            <p:nvPr/>
          </p:nvSpPr>
          <p:spPr>
            <a:xfrm>
              <a:off x="1081050" y="2889488"/>
              <a:ext cx="1085591" cy="468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회원식별번호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0D0173-1601-4377-81D0-995BC88817C9}"/>
              </a:ext>
            </a:extLst>
          </p:cNvPr>
          <p:cNvGrpSpPr/>
          <p:nvPr/>
        </p:nvGrpSpPr>
        <p:grpSpPr>
          <a:xfrm>
            <a:off x="6560545" y="3513765"/>
            <a:ext cx="1040523" cy="463694"/>
            <a:chOff x="1103585" y="2798380"/>
            <a:chExt cx="1040523" cy="51432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D6A79C9-FB83-42E6-8515-BE5CB3E0C1A4}"/>
                </a:ext>
              </a:extLst>
            </p:cNvPr>
            <p:cNvSpPr/>
            <p:nvPr/>
          </p:nvSpPr>
          <p:spPr>
            <a:xfrm>
              <a:off x="1103585" y="2798380"/>
              <a:ext cx="1040523" cy="514325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3CC445-2DF2-4C6A-9683-7A7B5C7C123A}"/>
                </a:ext>
              </a:extLst>
            </p:cNvPr>
            <p:cNvSpPr txBox="1"/>
            <p:nvPr/>
          </p:nvSpPr>
          <p:spPr>
            <a:xfrm>
              <a:off x="1250565" y="2899454"/>
              <a:ext cx="788274" cy="40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제목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E515EBB-1457-4C77-890A-AE4410FD53E1}"/>
              </a:ext>
            </a:extLst>
          </p:cNvPr>
          <p:cNvGrpSpPr/>
          <p:nvPr/>
        </p:nvGrpSpPr>
        <p:grpSpPr>
          <a:xfrm>
            <a:off x="6507433" y="4089424"/>
            <a:ext cx="1146745" cy="541162"/>
            <a:chOff x="1103585" y="2798380"/>
            <a:chExt cx="1146745" cy="630620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D25CEF7-8A1B-4A70-92A1-C205FB91A85E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11BF0AE-AAFA-4E55-9D66-A14CB0DAE0DE}"/>
                </a:ext>
              </a:extLst>
            </p:cNvPr>
            <p:cNvSpPr txBox="1"/>
            <p:nvPr/>
          </p:nvSpPr>
          <p:spPr>
            <a:xfrm>
              <a:off x="1166646" y="2946357"/>
              <a:ext cx="1020621" cy="43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게시내용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426AC26-282C-4EE2-A998-5117A64A95E9}"/>
              </a:ext>
            </a:extLst>
          </p:cNvPr>
          <p:cNvGrpSpPr/>
          <p:nvPr/>
        </p:nvGrpSpPr>
        <p:grpSpPr>
          <a:xfrm>
            <a:off x="6507433" y="4757571"/>
            <a:ext cx="1146745" cy="541162"/>
            <a:chOff x="1103585" y="2798380"/>
            <a:chExt cx="1146745" cy="630620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5A998DAF-43F7-42E4-B0EE-567B9277DA5C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1547694-73A4-4939-B563-35D541A6B86D}"/>
                </a:ext>
              </a:extLst>
            </p:cNvPr>
            <p:cNvSpPr txBox="1"/>
            <p:nvPr/>
          </p:nvSpPr>
          <p:spPr>
            <a:xfrm>
              <a:off x="1166646" y="2946357"/>
              <a:ext cx="1020621" cy="43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글번호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3B93A46-72D8-4FD1-A1CE-400B1511F6CC}"/>
              </a:ext>
            </a:extLst>
          </p:cNvPr>
          <p:cNvGrpSpPr/>
          <p:nvPr/>
        </p:nvGrpSpPr>
        <p:grpSpPr>
          <a:xfrm>
            <a:off x="6532625" y="5413553"/>
            <a:ext cx="1146745" cy="541162"/>
            <a:chOff x="1103585" y="2798380"/>
            <a:chExt cx="1146745" cy="63062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D0EA0E0-1CFD-4054-9AAB-44EED285D166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1F4ED8-EE39-402A-AF59-C2AA03115416}"/>
                </a:ext>
              </a:extLst>
            </p:cNvPr>
            <p:cNvSpPr txBox="1"/>
            <p:nvPr/>
          </p:nvSpPr>
          <p:spPr>
            <a:xfrm>
              <a:off x="1166646" y="2946357"/>
              <a:ext cx="1020621" cy="43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조회수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34ABDD6-7543-484C-B33E-090E2D2EA516}"/>
              </a:ext>
            </a:extLst>
          </p:cNvPr>
          <p:cNvGrpSpPr/>
          <p:nvPr/>
        </p:nvGrpSpPr>
        <p:grpSpPr>
          <a:xfrm>
            <a:off x="7732560" y="2217817"/>
            <a:ext cx="1146745" cy="541162"/>
            <a:chOff x="1103585" y="2798380"/>
            <a:chExt cx="1146745" cy="63062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3C0A14C-D89C-4431-B9FC-7654031AF223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FEC4956-BE08-42A0-B0B4-CD745C542DB8}"/>
                </a:ext>
              </a:extLst>
            </p:cNvPr>
            <p:cNvSpPr txBox="1"/>
            <p:nvPr/>
          </p:nvSpPr>
          <p:spPr>
            <a:xfrm>
              <a:off x="1103585" y="2929146"/>
              <a:ext cx="1146745" cy="39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게시판종류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ED0FD47-70D3-401B-AEF0-5C94A242E689}"/>
              </a:ext>
            </a:extLst>
          </p:cNvPr>
          <p:cNvGrpSpPr/>
          <p:nvPr/>
        </p:nvGrpSpPr>
        <p:grpSpPr>
          <a:xfrm>
            <a:off x="7792903" y="2842476"/>
            <a:ext cx="1146745" cy="541162"/>
            <a:chOff x="1103585" y="2798380"/>
            <a:chExt cx="1146745" cy="630620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E01C349-A1EF-472C-A9F7-62187D8E9AD6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A1F9F40-ED3C-4358-8196-F108825F0DCF}"/>
                </a:ext>
              </a:extLst>
            </p:cNvPr>
            <p:cNvSpPr txBox="1"/>
            <p:nvPr/>
          </p:nvSpPr>
          <p:spPr>
            <a:xfrm>
              <a:off x="1103585" y="2929146"/>
              <a:ext cx="1146745" cy="39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글분류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B32B9F-62E4-4FD0-9690-825667B32EE1}"/>
              </a:ext>
            </a:extLst>
          </p:cNvPr>
          <p:cNvGrpSpPr/>
          <p:nvPr/>
        </p:nvGrpSpPr>
        <p:grpSpPr>
          <a:xfrm>
            <a:off x="7792903" y="3452502"/>
            <a:ext cx="1146745" cy="541162"/>
            <a:chOff x="1103585" y="2798380"/>
            <a:chExt cx="1146745" cy="630620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4544153-DD32-4D17-AEA4-52278F63B82E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74C264B-8EA0-428B-8DAE-E76D9EB9B9C5}"/>
                </a:ext>
              </a:extLst>
            </p:cNvPr>
            <p:cNvSpPr txBox="1"/>
            <p:nvPr/>
          </p:nvSpPr>
          <p:spPr>
            <a:xfrm>
              <a:off x="1103585" y="2929146"/>
              <a:ext cx="1146745" cy="39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게시자사진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2D081CE3-129F-4FF8-8F64-CCA57E085696}"/>
              </a:ext>
            </a:extLst>
          </p:cNvPr>
          <p:cNvGrpSpPr/>
          <p:nvPr/>
        </p:nvGrpSpPr>
        <p:grpSpPr>
          <a:xfrm>
            <a:off x="9114394" y="2327714"/>
            <a:ext cx="881145" cy="547084"/>
            <a:chOff x="2111694" y="3909849"/>
            <a:chExt cx="939478" cy="547084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5B95B79-1723-4FA1-945A-1A077D0016AB}"/>
                </a:ext>
              </a:extLst>
            </p:cNvPr>
            <p:cNvSpPr/>
            <p:nvPr/>
          </p:nvSpPr>
          <p:spPr>
            <a:xfrm>
              <a:off x="2111694" y="3909849"/>
              <a:ext cx="939478" cy="547084"/>
            </a:xfrm>
            <a:prstGeom prst="rect">
              <a:avLst/>
            </a:prstGeom>
            <a:solidFill>
              <a:srgbClr val="F6728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4CAE0BF-ACD2-4BA1-946A-0049002B56BD}"/>
                </a:ext>
              </a:extLst>
            </p:cNvPr>
            <p:cNvSpPr txBox="1"/>
            <p:nvPr/>
          </p:nvSpPr>
          <p:spPr>
            <a:xfrm>
              <a:off x="2271219" y="3993557"/>
              <a:ext cx="702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답변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22435F2-950D-44AF-9F07-57BB47C939AA}"/>
              </a:ext>
            </a:extLst>
          </p:cNvPr>
          <p:cNvGrpSpPr/>
          <p:nvPr/>
        </p:nvGrpSpPr>
        <p:grpSpPr>
          <a:xfrm>
            <a:off x="8975498" y="2973792"/>
            <a:ext cx="1146745" cy="541162"/>
            <a:chOff x="1103585" y="2798380"/>
            <a:chExt cx="1146745" cy="630620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C91F33D0-C9D5-4729-BC9E-A410473FD4BB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74F7F15-D6E4-4DBA-ACEC-89BE2B8DEE66}"/>
                </a:ext>
              </a:extLst>
            </p:cNvPr>
            <p:cNvSpPr txBox="1"/>
            <p:nvPr/>
          </p:nvSpPr>
          <p:spPr>
            <a:xfrm>
              <a:off x="1166646" y="2897045"/>
              <a:ext cx="1020621" cy="412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게시날짜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B8C7BA63-793E-40BB-87CC-874DE58C9E62}"/>
              </a:ext>
            </a:extLst>
          </p:cNvPr>
          <p:cNvGrpSpPr/>
          <p:nvPr/>
        </p:nvGrpSpPr>
        <p:grpSpPr>
          <a:xfrm>
            <a:off x="9003445" y="3597095"/>
            <a:ext cx="1146745" cy="668274"/>
            <a:chOff x="1103585" y="2798380"/>
            <a:chExt cx="1146745" cy="778744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FBBE143-7CF1-417B-8EB6-F7DA859C9044}"/>
                </a:ext>
              </a:extLst>
            </p:cNvPr>
            <p:cNvSpPr/>
            <p:nvPr/>
          </p:nvSpPr>
          <p:spPr>
            <a:xfrm>
              <a:off x="1103585" y="2798380"/>
              <a:ext cx="1146745" cy="775572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4F69033-FA80-40A9-9D23-91B1A9912450}"/>
                </a:ext>
              </a:extLst>
            </p:cNvPr>
            <p:cNvSpPr txBox="1"/>
            <p:nvPr/>
          </p:nvSpPr>
          <p:spPr>
            <a:xfrm>
              <a:off x="1165297" y="2895680"/>
              <a:ext cx="1020621" cy="681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답변식별번호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CC981DC-D494-47E4-B31C-D8A920D8A485}"/>
              </a:ext>
            </a:extLst>
          </p:cNvPr>
          <p:cNvGrpSpPr/>
          <p:nvPr/>
        </p:nvGrpSpPr>
        <p:grpSpPr>
          <a:xfrm>
            <a:off x="7824996" y="4830877"/>
            <a:ext cx="1146745" cy="458961"/>
            <a:chOff x="1103585" y="2798380"/>
            <a:chExt cx="1146745" cy="630620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965935-804D-48B5-AE5C-F1249A6DACBB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333DC4F-2DD8-4074-8F4A-4F9E291231B3}"/>
                </a:ext>
              </a:extLst>
            </p:cNvPr>
            <p:cNvSpPr txBox="1"/>
            <p:nvPr/>
          </p:nvSpPr>
          <p:spPr>
            <a:xfrm>
              <a:off x="1166646" y="2897045"/>
              <a:ext cx="1020621" cy="486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첨부파일</a:t>
              </a: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9C0F013-E22E-4DB7-BF85-7B8A8E8C0CD9}"/>
              </a:ext>
            </a:extLst>
          </p:cNvPr>
          <p:cNvGrpSpPr/>
          <p:nvPr/>
        </p:nvGrpSpPr>
        <p:grpSpPr>
          <a:xfrm>
            <a:off x="7849474" y="5379761"/>
            <a:ext cx="1146745" cy="541162"/>
            <a:chOff x="1103585" y="2798380"/>
            <a:chExt cx="1146745" cy="630620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B39353C5-3669-4BE6-BF37-5A484FD0AB75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F2CC1DB-0245-4241-A46A-8FFE4FA67DA7}"/>
                </a:ext>
              </a:extLst>
            </p:cNvPr>
            <p:cNvSpPr txBox="1"/>
            <p:nvPr/>
          </p:nvSpPr>
          <p:spPr>
            <a:xfrm>
              <a:off x="1166646" y="2897045"/>
              <a:ext cx="1020621" cy="412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좋아요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E59DB00A-C004-410F-A347-8045384BDE88}"/>
              </a:ext>
            </a:extLst>
          </p:cNvPr>
          <p:cNvGrpSpPr/>
          <p:nvPr/>
        </p:nvGrpSpPr>
        <p:grpSpPr>
          <a:xfrm>
            <a:off x="7802274" y="4089299"/>
            <a:ext cx="1146745" cy="668272"/>
            <a:chOff x="1103585" y="2798380"/>
            <a:chExt cx="1146745" cy="778742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D3F0AB9E-4953-41C3-A9D6-6F4472AD4172}"/>
                </a:ext>
              </a:extLst>
            </p:cNvPr>
            <p:cNvSpPr/>
            <p:nvPr/>
          </p:nvSpPr>
          <p:spPr>
            <a:xfrm>
              <a:off x="1103585" y="2798380"/>
              <a:ext cx="1146745" cy="775572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1AB4E5A-5478-48BC-AFD2-648B3C1A3F35}"/>
                </a:ext>
              </a:extLst>
            </p:cNvPr>
            <p:cNvSpPr txBox="1"/>
            <p:nvPr/>
          </p:nvSpPr>
          <p:spPr>
            <a:xfrm>
              <a:off x="1165297" y="2895680"/>
              <a:ext cx="1020621" cy="6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게시삭제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날짜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C71B5BD9-8756-4DBD-AE82-FC011FBA4551}"/>
              </a:ext>
            </a:extLst>
          </p:cNvPr>
          <p:cNvGrpSpPr/>
          <p:nvPr/>
        </p:nvGrpSpPr>
        <p:grpSpPr>
          <a:xfrm>
            <a:off x="10351171" y="2327714"/>
            <a:ext cx="881145" cy="547084"/>
            <a:chOff x="2111694" y="3909849"/>
            <a:chExt cx="939478" cy="54708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40B37D7-7708-47AC-9895-37242C3A94CD}"/>
                </a:ext>
              </a:extLst>
            </p:cNvPr>
            <p:cNvSpPr/>
            <p:nvPr/>
          </p:nvSpPr>
          <p:spPr>
            <a:xfrm>
              <a:off x="2111694" y="3909849"/>
              <a:ext cx="939478" cy="547084"/>
            </a:xfrm>
            <a:prstGeom prst="rect">
              <a:avLst/>
            </a:prstGeom>
            <a:solidFill>
              <a:srgbClr val="F6728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D057761-C561-432B-AE87-3ACCFCF696CC}"/>
                </a:ext>
              </a:extLst>
            </p:cNvPr>
            <p:cNvSpPr txBox="1"/>
            <p:nvPr/>
          </p:nvSpPr>
          <p:spPr>
            <a:xfrm>
              <a:off x="2271219" y="3993557"/>
              <a:ext cx="702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장터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4F40096-A49B-44F8-9394-92B2C6F5A56A}"/>
              </a:ext>
            </a:extLst>
          </p:cNvPr>
          <p:cNvGrpSpPr/>
          <p:nvPr/>
        </p:nvGrpSpPr>
        <p:grpSpPr>
          <a:xfrm>
            <a:off x="10256905" y="2918615"/>
            <a:ext cx="1146745" cy="541162"/>
            <a:chOff x="1103585" y="2798380"/>
            <a:chExt cx="1146745" cy="630620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AAAD0BF-A6D9-4613-9A16-B95C01B0E20A}"/>
                </a:ext>
              </a:extLst>
            </p:cNvPr>
            <p:cNvSpPr/>
            <p:nvPr/>
          </p:nvSpPr>
          <p:spPr>
            <a:xfrm>
              <a:off x="1103585" y="2798380"/>
              <a:ext cx="1146745" cy="630620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F01073D-366E-47C5-A3D3-1AA84E97ED30}"/>
                </a:ext>
              </a:extLst>
            </p:cNvPr>
            <p:cNvSpPr txBox="1"/>
            <p:nvPr/>
          </p:nvSpPr>
          <p:spPr>
            <a:xfrm>
              <a:off x="1166646" y="2897045"/>
              <a:ext cx="1020621" cy="412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거래방법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BD960A4D-8920-4F02-8EB3-2B4F97EACD2D}"/>
              </a:ext>
            </a:extLst>
          </p:cNvPr>
          <p:cNvGrpSpPr/>
          <p:nvPr/>
        </p:nvGrpSpPr>
        <p:grpSpPr>
          <a:xfrm>
            <a:off x="10290173" y="3526189"/>
            <a:ext cx="1146745" cy="527358"/>
            <a:chOff x="1103585" y="2798380"/>
            <a:chExt cx="1146745" cy="614534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016888AF-1E26-448A-80F4-2B9B7C1E5947}"/>
                </a:ext>
              </a:extLst>
            </p:cNvPr>
            <p:cNvSpPr/>
            <p:nvPr/>
          </p:nvSpPr>
          <p:spPr>
            <a:xfrm>
              <a:off x="1103585" y="2798380"/>
              <a:ext cx="1146745" cy="614534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E6450E0-46AD-454A-8D94-4E9C5C0E8CA3}"/>
                </a:ext>
              </a:extLst>
            </p:cNvPr>
            <p:cNvSpPr txBox="1"/>
            <p:nvPr/>
          </p:nvSpPr>
          <p:spPr>
            <a:xfrm>
              <a:off x="1165297" y="2895680"/>
              <a:ext cx="1020621" cy="39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분류번호</a:t>
              </a: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32B5076-17B2-46BC-9A24-93E1C6DF0289}"/>
              </a:ext>
            </a:extLst>
          </p:cNvPr>
          <p:cNvGrpSpPr/>
          <p:nvPr/>
        </p:nvGrpSpPr>
        <p:grpSpPr>
          <a:xfrm>
            <a:off x="10250027" y="4121062"/>
            <a:ext cx="1146745" cy="527358"/>
            <a:chOff x="1103585" y="2798380"/>
            <a:chExt cx="1146745" cy="614534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AEC78C0C-EF1C-4FD7-BDE5-DB0363A540AE}"/>
                </a:ext>
              </a:extLst>
            </p:cNvPr>
            <p:cNvSpPr/>
            <p:nvPr/>
          </p:nvSpPr>
          <p:spPr>
            <a:xfrm>
              <a:off x="1103585" y="2798380"/>
              <a:ext cx="1146745" cy="614534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07787C3-2B72-4248-BB57-66FB1A9CBFB7}"/>
                </a:ext>
              </a:extLst>
            </p:cNvPr>
            <p:cNvSpPr txBox="1"/>
            <p:nvPr/>
          </p:nvSpPr>
          <p:spPr>
            <a:xfrm>
              <a:off x="1165297" y="2895680"/>
              <a:ext cx="1020621" cy="39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가격</a:t>
              </a: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A832EEAA-18FF-4940-968A-5A1A986F8E1E}"/>
              </a:ext>
            </a:extLst>
          </p:cNvPr>
          <p:cNvGrpSpPr/>
          <p:nvPr/>
        </p:nvGrpSpPr>
        <p:grpSpPr>
          <a:xfrm>
            <a:off x="10248676" y="4746160"/>
            <a:ext cx="1146745" cy="527358"/>
            <a:chOff x="1103585" y="2798380"/>
            <a:chExt cx="1146745" cy="614534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7DB969D0-036B-424C-AE26-BCC5657BBD76}"/>
                </a:ext>
              </a:extLst>
            </p:cNvPr>
            <p:cNvSpPr/>
            <p:nvPr/>
          </p:nvSpPr>
          <p:spPr>
            <a:xfrm>
              <a:off x="1103585" y="2798380"/>
              <a:ext cx="1146745" cy="614534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2E26EB-1CB3-4112-A112-146714C5FE59}"/>
                </a:ext>
              </a:extLst>
            </p:cNvPr>
            <p:cNvSpPr txBox="1"/>
            <p:nvPr/>
          </p:nvSpPr>
          <p:spPr>
            <a:xfrm>
              <a:off x="1165297" y="2895680"/>
              <a:ext cx="1020621" cy="39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거래단계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9FDC4A13-06AB-468A-8A18-BBD42759973A}"/>
              </a:ext>
            </a:extLst>
          </p:cNvPr>
          <p:cNvGrpSpPr/>
          <p:nvPr/>
        </p:nvGrpSpPr>
        <p:grpSpPr>
          <a:xfrm>
            <a:off x="10195869" y="5317545"/>
            <a:ext cx="1146745" cy="527358"/>
            <a:chOff x="1103585" y="2798380"/>
            <a:chExt cx="1146745" cy="614534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295FDB5E-4CC8-439A-B338-4A5BE3B777FE}"/>
                </a:ext>
              </a:extLst>
            </p:cNvPr>
            <p:cNvSpPr/>
            <p:nvPr/>
          </p:nvSpPr>
          <p:spPr>
            <a:xfrm>
              <a:off x="1103585" y="2798380"/>
              <a:ext cx="1146745" cy="614534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A579A66-614C-4727-8951-1EC70862C6AB}"/>
                </a:ext>
              </a:extLst>
            </p:cNvPr>
            <p:cNvSpPr txBox="1"/>
            <p:nvPr/>
          </p:nvSpPr>
          <p:spPr>
            <a:xfrm>
              <a:off x="1165297" y="2895680"/>
              <a:ext cx="1020621" cy="39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첨부파일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93454C1F-2743-45CF-A82C-BEBA537CAC72}"/>
              </a:ext>
            </a:extLst>
          </p:cNvPr>
          <p:cNvGrpSpPr/>
          <p:nvPr/>
        </p:nvGrpSpPr>
        <p:grpSpPr>
          <a:xfrm>
            <a:off x="9440867" y="4711300"/>
            <a:ext cx="767468" cy="584775"/>
            <a:chOff x="1103585" y="2795208"/>
            <a:chExt cx="1146745" cy="681442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4CCD97BC-8FFD-4970-AA56-51CBD5AD9347}"/>
                </a:ext>
              </a:extLst>
            </p:cNvPr>
            <p:cNvSpPr/>
            <p:nvPr/>
          </p:nvSpPr>
          <p:spPr>
            <a:xfrm>
              <a:off x="1103585" y="2798380"/>
              <a:ext cx="1146745" cy="614534"/>
            </a:xfrm>
            <a:prstGeom prst="ellipse">
              <a:avLst/>
            </a:prstGeom>
            <a:noFill/>
            <a:ln w="38100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3D03648-BB7A-41F5-A876-AF2AB01BC460}"/>
                </a:ext>
              </a:extLst>
            </p:cNvPr>
            <p:cNvSpPr txBox="1"/>
            <p:nvPr/>
          </p:nvSpPr>
          <p:spPr>
            <a:xfrm>
              <a:off x="1214713" y="2795208"/>
              <a:ext cx="1020622" cy="6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거래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E395405F-DB82-4406-A26A-EAA118114767}"/>
              </a:ext>
            </a:extLst>
          </p:cNvPr>
          <p:cNvGrpSpPr/>
          <p:nvPr/>
        </p:nvGrpSpPr>
        <p:grpSpPr>
          <a:xfrm>
            <a:off x="255798" y="340368"/>
            <a:ext cx="3306824" cy="461665"/>
            <a:chOff x="253724" y="147990"/>
            <a:chExt cx="3306824" cy="461665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F86573C-56A1-4274-8496-4A7F6B72E1AC}"/>
                </a:ext>
              </a:extLst>
            </p:cNvPr>
            <p:cNvSpPr/>
            <p:nvPr/>
          </p:nvSpPr>
          <p:spPr>
            <a:xfrm flipH="1">
              <a:off x="253724" y="188019"/>
              <a:ext cx="90874" cy="353074"/>
            </a:xfrm>
            <a:prstGeom prst="rect">
              <a:avLst/>
            </a:prstGeom>
            <a:solidFill>
              <a:srgbClr val="F67280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sz="15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3015F11-9131-4F7A-8E43-21E0B5F47BB7}"/>
                </a:ext>
              </a:extLst>
            </p:cNvPr>
            <p:cNvSpPr txBox="1"/>
            <p:nvPr/>
          </p:nvSpPr>
          <p:spPr>
            <a:xfrm>
              <a:off x="291137" y="147990"/>
              <a:ext cx="3269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</a:t>
              </a:r>
              <a:r>
                <a:rPr lang="en-US" altLang="ko-KR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 </a:t>
              </a:r>
              <a:r>
                <a:rPr lang="ko-KR" altLang="en-US" sz="2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다이어그램</a:t>
              </a:r>
            </a:p>
          </p:txBody>
        </p:sp>
      </p:grpSp>
      <p:sp>
        <p:nvSpPr>
          <p:cNvPr id="158" name="순서도: 연결자 157">
            <a:extLst>
              <a:ext uri="{FF2B5EF4-FFF2-40B4-BE49-F238E27FC236}">
                <a16:creationId xmlns:a16="http://schemas.microsoft.com/office/drawing/2014/main" id="{98E78BAD-5943-4182-B5DA-39A873499BC9}"/>
              </a:ext>
            </a:extLst>
          </p:cNvPr>
          <p:cNvSpPr/>
          <p:nvPr/>
        </p:nvSpPr>
        <p:spPr>
          <a:xfrm>
            <a:off x="9303191" y="1523625"/>
            <a:ext cx="154450" cy="154450"/>
          </a:xfrm>
          <a:prstGeom prst="flowChartConnector">
            <a:avLst/>
          </a:prstGeom>
          <a:noFill/>
          <a:ln w="38100">
            <a:solidFill>
              <a:srgbClr val="7F8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4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4333</TotalTime>
  <Words>2288</Words>
  <Application>Microsoft Office PowerPoint</Application>
  <PresentationFormat>와이드스크린</PresentationFormat>
  <Paragraphs>1002</Paragraphs>
  <Slides>59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73" baseType="lpstr">
      <vt:lpstr>Noto Sans CJK KR Black</vt:lpstr>
      <vt:lpstr>Noto Sans CJK KR Thin</vt:lpstr>
      <vt:lpstr>Yoon 윤고딕 530_TT</vt:lpstr>
      <vt:lpstr>Yoon 윤고딕 540_TT</vt:lpstr>
      <vt:lpstr>나눔스퀘어_ac Bold</vt:lpstr>
      <vt:lpstr>나눔스퀘어_ac ExtraBold</vt:lpstr>
      <vt:lpstr>나눔스퀘어_ac Light</vt:lpstr>
      <vt:lpstr>맑은 고딕</vt:lpstr>
      <vt:lpstr>배달의민족 도현</vt:lpstr>
      <vt:lpstr>에스코어 드림 4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 HYOWON</dc:creator>
  <cp:lastModifiedBy>MOON HYOWON</cp:lastModifiedBy>
  <cp:revision>257</cp:revision>
  <dcterms:created xsi:type="dcterms:W3CDTF">2020-05-12T07:18:46Z</dcterms:created>
  <dcterms:modified xsi:type="dcterms:W3CDTF">2020-05-16T04:31:11Z</dcterms:modified>
</cp:coreProperties>
</file>